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24" r:id="rId3"/>
    <p:sldMasterId id="2147483856" r:id="rId4"/>
  </p:sldMasterIdLst>
  <p:notesMasterIdLst>
    <p:notesMasterId r:id="rId40"/>
  </p:notesMasterIdLst>
  <p:sldIdLst>
    <p:sldId id="256" r:id="rId5"/>
    <p:sldId id="287" r:id="rId6"/>
    <p:sldId id="2226" r:id="rId7"/>
    <p:sldId id="11258" r:id="rId8"/>
    <p:sldId id="11259" r:id="rId9"/>
    <p:sldId id="11260" r:id="rId10"/>
    <p:sldId id="11261" r:id="rId11"/>
    <p:sldId id="10274" r:id="rId12"/>
    <p:sldId id="1904" r:id="rId13"/>
    <p:sldId id="1905" r:id="rId14"/>
    <p:sldId id="3478" r:id="rId15"/>
    <p:sldId id="263" r:id="rId16"/>
    <p:sldId id="264" r:id="rId17"/>
    <p:sldId id="3467" r:id="rId18"/>
    <p:sldId id="11256" r:id="rId19"/>
    <p:sldId id="10161" r:id="rId20"/>
    <p:sldId id="10159" r:id="rId21"/>
    <p:sldId id="10066" r:id="rId22"/>
    <p:sldId id="4631" r:id="rId23"/>
    <p:sldId id="4632" r:id="rId24"/>
    <p:sldId id="4633" r:id="rId25"/>
    <p:sldId id="4634" r:id="rId26"/>
    <p:sldId id="4637" r:id="rId27"/>
    <p:sldId id="11257" r:id="rId28"/>
    <p:sldId id="10262" r:id="rId29"/>
    <p:sldId id="10256" r:id="rId30"/>
    <p:sldId id="2450" r:id="rId31"/>
    <p:sldId id="2426" r:id="rId32"/>
    <p:sldId id="10168" r:id="rId33"/>
    <p:sldId id="11264" r:id="rId34"/>
    <p:sldId id="11247" r:id="rId35"/>
    <p:sldId id="11263" r:id="rId36"/>
    <p:sldId id="2227" r:id="rId37"/>
    <p:sldId id="11262" r:id="rId38"/>
    <p:sldId id="10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29B349-9694-48CC-982C-FBD753EB950D}">
          <p14:sldIdLst>
            <p14:sldId id="256"/>
            <p14:sldId id="287"/>
            <p14:sldId id="2226"/>
            <p14:sldId id="11258"/>
            <p14:sldId id="11259"/>
            <p14:sldId id="11260"/>
            <p14:sldId id="11261"/>
            <p14:sldId id="10274"/>
            <p14:sldId id="1904"/>
            <p14:sldId id="1905"/>
            <p14:sldId id="3478"/>
            <p14:sldId id="263"/>
            <p14:sldId id="264"/>
            <p14:sldId id="3467"/>
            <p14:sldId id="11256"/>
            <p14:sldId id="10161"/>
            <p14:sldId id="10159"/>
            <p14:sldId id="10066"/>
            <p14:sldId id="4631"/>
            <p14:sldId id="4632"/>
            <p14:sldId id="4633"/>
            <p14:sldId id="4634"/>
            <p14:sldId id="4637"/>
            <p14:sldId id="11257"/>
            <p14:sldId id="10262"/>
            <p14:sldId id="10256"/>
            <p14:sldId id="2450"/>
            <p14:sldId id="2426"/>
            <p14:sldId id="10168"/>
            <p14:sldId id="11264"/>
            <p14:sldId id="11247"/>
            <p14:sldId id="11263"/>
            <p14:sldId id="2227"/>
            <p14:sldId id="11262"/>
          </p14:sldIdLst>
        </p14:section>
        <p14:section name="Appendix" id="{5BFCBEB7-5E92-4E83-BD5E-7CDC6DE94993}">
          <p14:sldIdLst>
            <p14:sldId id="10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BCFDD9-7CF1-42F3-9CD0-58DA8BEB4602}" v="195" dt="2020-01-22T12:02:45.1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2" autoAdjust="0"/>
    <p:restoredTop sz="95984" autoAdjust="0"/>
  </p:normalViewPr>
  <p:slideViewPr>
    <p:cSldViewPr snapToGrid="0">
      <p:cViewPr>
        <p:scale>
          <a:sx n="62" d="100"/>
          <a:sy n="62" d="100"/>
        </p:scale>
        <p:origin x="921" y="72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Dagdag" userId="c15e7a5d5a65df07" providerId="LiveId" clId="{8707F6B3-2210-449E-B7BF-1E504D42C22F}"/>
    <pc:docChg chg="undo custSel addSld modSld sldOrd modMainMaster">
      <pc:chgData name="Ron Dagdag" userId="c15e7a5d5a65df07" providerId="LiveId" clId="{8707F6B3-2210-449E-B7BF-1E504D42C22F}" dt="2020-01-19T13:06:48.450" v="73" actId="20577"/>
      <pc:docMkLst>
        <pc:docMk/>
      </pc:docMkLst>
      <pc:sldChg chg="modSp">
        <pc:chgData name="Ron Dagdag" userId="c15e7a5d5a65df07" providerId="LiveId" clId="{8707F6B3-2210-449E-B7BF-1E504D42C22F}" dt="2020-01-19T12:50:39.552" v="30" actId="732"/>
        <pc:sldMkLst>
          <pc:docMk/>
          <pc:sldMk cId="3418029692" sldId="287"/>
        </pc:sldMkLst>
        <pc:spChg chg="mod">
          <ac:chgData name="Ron Dagdag" userId="c15e7a5d5a65df07" providerId="LiveId" clId="{8707F6B3-2210-449E-B7BF-1E504D42C22F}" dt="2020-01-19T12:50:03.957" v="28" actId="27636"/>
          <ac:spMkLst>
            <pc:docMk/>
            <pc:sldMk cId="3418029692" sldId="287"/>
            <ac:spMk id="4" creationId="{F0EAE30B-9290-EA48-AE86-50575C31C3F9}"/>
          </ac:spMkLst>
        </pc:spChg>
        <pc:picChg chg="mod modCrop">
          <ac:chgData name="Ron Dagdag" userId="c15e7a5d5a65df07" providerId="LiveId" clId="{8707F6B3-2210-449E-B7BF-1E504D42C22F}" dt="2020-01-19T12:50:39.552" v="30" actId="732"/>
          <ac:picMkLst>
            <pc:docMk/>
            <pc:sldMk cId="3418029692" sldId="287"/>
            <ac:picMk id="12" creationId="{8B844849-3402-499F-9C8A-0531063B9644}"/>
          </ac:picMkLst>
        </pc:picChg>
      </pc:sldChg>
      <pc:sldChg chg="addSp delSp modSp">
        <pc:chgData name="Ron Dagdag" userId="c15e7a5d5a65df07" providerId="LiveId" clId="{8707F6B3-2210-449E-B7BF-1E504D42C22F}" dt="2020-01-19T13:05:48.452" v="51" actId="1076"/>
        <pc:sldMkLst>
          <pc:docMk/>
          <pc:sldMk cId="354698202" sldId="2426"/>
        </pc:sldMkLst>
        <pc:spChg chg="add del">
          <ac:chgData name="Ron Dagdag" userId="c15e7a5d5a65df07" providerId="LiveId" clId="{8707F6B3-2210-449E-B7BF-1E504D42C22F}" dt="2020-01-19T13:05:11.613" v="45"/>
          <ac:spMkLst>
            <pc:docMk/>
            <pc:sldMk cId="354698202" sldId="2426"/>
            <ac:spMk id="2" creationId="{404FA50F-EC4F-4B09-94ED-156513A5BE9B}"/>
          </ac:spMkLst>
        </pc:spChg>
        <pc:spChg chg="mod">
          <ac:chgData name="Ron Dagdag" userId="c15e7a5d5a65df07" providerId="LiveId" clId="{8707F6B3-2210-449E-B7BF-1E504D42C22F}" dt="2020-01-19T13:05:08.837" v="43" actId="1076"/>
          <ac:spMkLst>
            <pc:docMk/>
            <pc:sldMk cId="354698202" sldId="2426"/>
            <ac:spMk id="48" creationId="{E3FC5E00-5741-4B75-BE62-041D2D77EBD2}"/>
          </ac:spMkLst>
        </pc:spChg>
        <pc:spChg chg="mod">
          <ac:chgData name="Ron Dagdag" userId="c15e7a5d5a65df07" providerId="LiveId" clId="{8707F6B3-2210-449E-B7BF-1E504D42C22F}" dt="2020-01-19T13:05:08.837" v="43" actId="1076"/>
          <ac:spMkLst>
            <pc:docMk/>
            <pc:sldMk cId="354698202" sldId="2426"/>
            <ac:spMk id="49" creationId="{7FEBEADE-25CC-4159-A130-036E24A02F27}"/>
          </ac:spMkLst>
        </pc:spChg>
        <pc:spChg chg="mod">
          <ac:chgData name="Ron Dagdag" userId="c15e7a5d5a65df07" providerId="LiveId" clId="{8707F6B3-2210-449E-B7BF-1E504D42C22F}" dt="2020-01-19T13:05:08.837" v="43" actId="1076"/>
          <ac:spMkLst>
            <pc:docMk/>
            <pc:sldMk cId="354698202" sldId="2426"/>
            <ac:spMk id="50" creationId="{675F9A02-B8B0-4F22-AAA3-FBE3EE9F1E0A}"/>
          </ac:spMkLst>
        </pc:spChg>
        <pc:spChg chg="mod">
          <ac:chgData name="Ron Dagdag" userId="c15e7a5d5a65df07" providerId="LiveId" clId="{8707F6B3-2210-449E-B7BF-1E504D42C22F}" dt="2020-01-19T13:05:08.837" v="43" actId="1076"/>
          <ac:spMkLst>
            <pc:docMk/>
            <pc:sldMk cId="354698202" sldId="2426"/>
            <ac:spMk id="52" creationId="{4FB625C3-C0C4-4638-A881-0866B3F2B872}"/>
          </ac:spMkLst>
        </pc:spChg>
        <pc:spChg chg="mod">
          <ac:chgData name="Ron Dagdag" userId="c15e7a5d5a65df07" providerId="LiveId" clId="{8707F6B3-2210-449E-B7BF-1E504D42C22F}" dt="2020-01-19T13:05:08.837" v="43" actId="1076"/>
          <ac:spMkLst>
            <pc:docMk/>
            <pc:sldMk cId="354698202" sldId="2426"/>
            <ac:spMk id="54" creationId="{AA6E848A-8411-4B3B-B754-7D79AFA59B90}"/>
          </ac:spMkLst>
        </pc:spChg>
        <pc:spChg chg="mod">
          <ac:chgData name="Ron Dagdag" userId="c15e7a5d5a65df07" providerId="LiveId" clId="{8707F6B3-2210-449E-B7BF-1E504D42C22F}" dt="2020-01-19T13:05:08.837" v="43" actId="1076"/>
          <ac:spMkLst>
            <pc:docMk/>
            <pc:sldMk cId="354698202" sldId="2426"/>
            <ac:spMk id="55" creationId="{D09A6E71-88E1-41D6-96AF-80C374F4BE68}"/>
          </ac:spMkLst>
        </pc:spChg>
        <pc:spChg chg="mod">
          <ac:chgData name="Ron Dagdag" userId="c15e7a5d5a65df07" providerId="LiveId" clId="{8707F6B3-2210-449E-B7BF-1E504D42C22F}" dt="2020-01-19T13:05:08.837" v="43" actId="1076"/>
          <ac:spMkLst>
            <pc:docMk/>
            <pc:sldMk cId="354698202" sldId="2426"/>
            <ac:spMk id="56" creationId="{19F66A04-B316-4FB5-9AAB-71C32B326A57}"/>
          </ac:spMkLst>
        </pc:spChg>
        <pc:picChg chg="add mod">
          <ac:chgData name="Ron Dagdag" userId="c15e7a5d5a65df07" providerId="LiveId" clId="{8707F6B3-2210-449E-B7BF-1E504D42C22F}" dt="2020-01-19T13:05:48.452" v="51" actId="1076"/>
          <ac:picMkLst>
            <pc:docMk/>
            <pc:sldMk cId="354698202" sldId="2426"/>
            <ac:picMk id="4" creationId="{8FD44C29-CEFC-4835-AADD-1ADFB0F36440}"/>
          </ac:picMkLst>
        </pc:picChg>
        <pc:cxnChg chg="mod">
          <ac:chgData name="Ron Dagdag" userId="c15e7a5d5a65df07" providerId="LiveId" clId="{8707F6B3-2210-449E-B7BF-1E504D42C22F}" dt="2020-01-19T13:05:08.837" v="43" actId="1076"/>
          <ac:cxnSpMkLst>
            <pc:docMk/>
            <pc:sldMk cId="354698202" sldId="2426"/>
            <ac:cxnSpMk id="51" creationId="{9D0F9C28-35F5-47C1-92FF-81B0BA87A255}"/>
          </ac:cxnSpMkLst>
        </pc:cxnChg>
        <pc:cxnChg chg="mod">
          <ac:chgData name="Ron Dagdag" userId="c15e7a5d5a65df07" providerId="LiveId" clId="{8707F6B3-2210-449E-B7BF-1E504D42C22F}" dt="2020-01-19T13:05:08.837" v="43" actId="1076"/>
          <ac:cxnSpMkLst>
            <pc:docMk/>
            <pc:sldMk cId="354698202" sldId="2426"/>
            <ac:cxnSpMk id="53" creationId="{4CB99B57-1461-4BB1-BA04-F25535C23666}"/>
          </ac:cxnSpMkLst>
        </pc:cxnChg>
        <pc:cxnChg chg="mod">
          <ac:chgData name="Ron Dagdag" userId="c15e7a5d5a65df07" providerId="LiveId" clId="{8707F6B3-2210-449E-B7BF-1E504D42C22F}" dt="2020-01-19T13:05:08.837" v="43" actId="1076"/>
          <ac:cxnSpMkLst>
            <pc:docMk/>
            <pc:sldMk cId="354698202" sldId="2426"/>
            <ac:cxnSpMk id="57" creationId="{FCAF5902-2402-4B38-A7D2-E4D0D0337599}"/>
          </ac:cxnSpMkLst>
        </pc:cxnChg>
        <pc:cxnChg chg="mod">
          <ac:chgData name="Ron Dagdag" userId="c15e7a5d5a65df07" providerId="LiveId" clId="{8707F6B3-2210-449E-B7BF-1E504D42C22F}" dt="2020-01-19T13:05:08.837" v="43" actId="1076"/>
          <ac:cxnSpMkLst>
            <pc:docMk/>
            <pc:sldMk cId="354698202" sldId="2426"/>
            <ac:cxnSpMk id="58" creationId="{8AB48AFC-6E11-4460-B895-3303569148AF}"/>
          </ac:cxnSpMkLst>
        </pc:cxnChg>
      </pc:sldChg>
      <pc:sldChg chg="addSp modSp">
        <pc:chgData name="Ron Dagdag" userId="c15e7a5d5a65df07" providerId="LiveId" clId="{8707F6B3-2210-449E-B7BF-1E504D42C22F}" dt="2020-01-19T12:55:00.363" v="42" actId="1076"/>
        <pc:sldMkLst>
          <pc:docMk/>
          <pc:sldMk cId="3861605858" sldId="2450"/>
        </pc:sldMkLst>
        <pc:spChg chg="mod">
          <ac:chgData name="Ron Dagdag" userId="c15e7a5d5a65df07" providerId="LiveId" clId="{8707F6B3-2210-449E-B7BF-1E504D42C22F}" dt="2020-01-19T12:54:44.969" v="38" actId="962"/>
          <ac:spMkLst>
            <pc:docMk/>
            <pc:sldMk cId="3861605858" sldId="2450"/>
            <ac:spMk id="57" creationId="{925CAA78-7695-4399-8960-5DB8C2DE3004}"/>
          </ac:spMkLst>
        </pc:spChg>
        <pc:spChg chg="mod">
          <ac:chgData name="Ron Dagdag" userId="c15e7a5d5a65df07" providerId="LiveId" clId="{8707F6B3-2210-449E-B7BF-1E504D42C22F}" dt="2020-01-19T12:54:50.985" v="39" actId="1076"/>
          <ac:spMkLst>
            <pc:docMk/>
            <pc:sldMk cId="3861605858" sldId="2450"/>
            <ac:spMk id="69" creationId="{37BE97FE-6C84-4836-9394-14E8A97EC8AE}"/>
          </ac:spMkLst>
        </pc:spChg>
        <pc:spChg chg="mod">
          <ac:chgData name="Ron Dagdag" userId="c15e7a5d5a65df07" providerId="LiveId" clId="{8707F6B3-2210-449E-B7BF-1E504D42C22F}" dt="2020-01-19T12:54:50.985" v="39" actId="1076"/>
          <ac:spMkLst>
            <pc:docMk/>
            <pc:sldMk cId="3861605858" sldId="2450"/>
            <ac:spMk id="70" creationId="{D611E645-652C-4DC5-836A-850FF772E324}"/>
          </ac:spMkLst>
        </pc:spChg>
        <pc:spChg chg="mod">
          <ac:chgData name="Ron Dagdag" userId="c15e7a5d5a65df07" providerId="LiveId" clId="{8707F6B3-2210-449E-B7BF-1E504D42C22F}" dt="2020-01-19T12:54:50.985" v="39" actId="1076"/>
          <ac:spMkLst>
            <pc:docMk/>
            <pc:sldMk cId="3861605858" sldId="2450"/>
            <ac:spMk id="71" creationId="{F2CB9F92-871F-415F-BD1A-FDF69158C9B7}"/>
          </ac:spMkLst>
        </pc:spChg>
        <pc:spChg chg="mod">
          <ac:chgData name="Ron Dagdag" userId="c15e7a5d5a65df07" providerId="LiveId" clId="{8707F6B3-2210-449E-B7BF-1E504D42C22F}" dt="2020-01-19T12:54:50.985" v="39" actId="1076"/>
          <ac:spMkLst>
            <pc:docMk/>
            <pc:sldMk cId="3861605858" sldId="2450"/>
            <ac:spMk id="73" creationId="{53E11811-E7A9-4883-96E2-43C3A9E2A481}"/>
          </ac:spMkLst>
        </pc:spChg>
        <pc:picChg chg="add mod">
          <ac:chgData name="Ron Dagdag" userId="c15e7a5d5a65df07" providerId="LiveId" clId="{8707F6B3-2210-449E-B7BF-1E504D42C22F}" dt="2020-01-19T12:55:00.363" v="42" actId="1076"/>
          <ac:picMkLst>
            <pc:docMk/>
            <pc:sldMk cId="3861605858" sldId="2450"/>
            <ac:picMk id="4" creationId="{46F790FD-1080-4AE9-8B40-41762F3700FD}"/>
          </ac:picMkLst>
        </pc:picChg>
        <pc:cxnChg chg="mod">
          <ac:chgData name="Ron Dagdag" userId="c15e7a5d5a65df07" providerId="LiveId" clId="{8707F6B3-2210-449E-B7BF-1E504D42C22F}" dt="2020-01-19T12:54:50.985" v="39" actId="1076"/>
          <ac:cxnSpMkLst>
            <pc:docMk/>
            <pc:sldMk cId="3861605858" sldId="2450"/>
            <ac:cxnSpMk id="72" creationId="{04E514F6-5B00-417B-8B81-1E67E6CDCD75}"/>
          </ac:cxnSpMkLst>
        </pc:cxnChg>
        <pc:cxnChg chg="mod">
          <ac:chgData name="Ron Dagdag" userId="c15e7a5d5a65df07" providerId="LiveId" clId="{8707F6B3-2210-449E-B7BF-1E504D42C22F}" dt="2020-01-19T12:54:50.985" v="39" actId="1076"/>
          <ac:cxnSpMkLst>
            <pc:docMk/>
            <pc:sldMk cId="3861605858" sldId="2450"/>
            <ac:cxnSpMk id="74" creationId="{3C605304-FCFD-4366-93C1-63D0FE9BE0B3}"/>
          </ac:cxnSpMkLst>
        </pc:cxnChg>
      </pc:sldChg>
      <pc:sldChg chg="modSp">
        <pc:chgData name="Ron Dagdag" userId="c15e7a5d5a65df07" providerId="LiveId" clId="{8707F6B3-2210-449E-B7BF-1E504D42C22F}" dt="2020-01-19T12:50:03.861" v="27" actId="27636"/>
        <pc:sldMkLst>
          <pc:docMk/>
          <pc:sldMk cId="1825000364" sldId="3478"/>
        </pc:sldMkLst>
        <pc:spChg chg="mod">
          <ac:chgData name="Ron Dagdag" userId="c15e7a5d5a65df07" providerId="LiveId" clId="{8707F6B3-2210-449E-B7BF-1E504D42C22F}" dt="2020-01-19T12:50:03.861" v="27" actId="27636"/>
          <ac:spMkLst>
            <pc:docMk/>
            <pc:sldMk cId="1825000364" sldId="3478"/>
            <ac:spMk id="3" creationId="{043053BB-0C59-4C2D-866F-343834E4468C}"/>
          </ac:spMkLst>
        </pc:spChg>
      </pc:sldChg>
      <pc:sldChg chg="delSp modSp">
        <pc:chgData name="Ron Dagdag" userId="c15e7a5d5a65df07" providerId="LiveId" clId="{8707F6B3-2210-449E-B7BF-1E504D42C22F}" dt="2020-01-19T13:06:48.450" v="73" actId="20577"/>
        <pc:sldMkLst>
          <pc:docMk/>
          <pc:sldMk cId="3287404707" sldId="10168"/>
        </pc:sldMkLst>
        <pc:spChg chg="mod">
          <ac:chgData name="Ron Dagdag" userId="c15e7a5d5a65df07" providerId="LiveId" clId="{8707F6B3-2210-449E-B7BF-1E504D42C22F}" dt="2020-01-19T13:06:48.450" v="73" actId="20577"/>
          <ac:spMkLst>
            <pc:docMk/>
            <pc:sldMk cId="3287404707" sldId="10168"/>
            <ac:spMk id="2" creationId="{508C4B82-B8DF-4C38-B777-0C179C625F5E}"/>
          </ac:spMkLst>
        </pc:spChg>
        <pc:spChg chg="del">
          <ac:chgData name="Ron Dagdag" userId="c15e7a5d5a65df07" providerId="LiveId" clId="{8707F6B3-2210-449E-B7BF-1E504D42C22F}" dt="2020-01-19T13:06:25.954" v="52" actId="478"/>
          <ac:spMkLst>
            <pc:docMk/>
            <pc:sldMk cId="3287404707" sldId="10168"/>
            <ac:spMk id="17" creationId="{8D649937-BE28-445E-AADA-33AE516D988C}"/>
          </ac:spMkLst>
        </pc:spChg>
      </pc:sldChg>
      <pc:sldChg chg="addSp delSp modSp">
        <pc:chgData name="Ron Dagdag" userId="c15e7a5d5a65df07" providerId="LiveId" clId="{8707F6B3-2210-449E-B7BF-1E504D42C22F}" dt="2020-01-19T12:53:45.421" v="34" actId="1076"/>
        <pc:sldMkLst>
          <pc:docMk/>
          <pc:sldMk cId="1223929641" sldId="10256"/>
        </pc:sldMkLst>
        <pc:spChg chg="add del">
          <ac:chgData name="Ron Dagdag" userId="c15e7a5d5a65df07" providerId="LiveId" clId="{8707F6B3-2210-449E-B7BF-1E504D42C22F}" dt="2020-01-19T12:53:21.785" v="32"/>
          <ac:spMkLst>
            <pc:docMk/>
            <pc:sldMk cId="1223929641" sldId="10256"/>
            <ac:spMk id="2" creationId="{AE2ADA1D-909E-45EE-B5FD-3969A0CCD056}"/>
          </ac:spMkLst>
        </pc:spChg>
        <pc:picChg chg="add mod">
          <ac:chgData name="Ron Dagdag" userId="c15e7a5d5a65df07" providerId="LiveId" clId="{8707F6B3-2210-449E-B7BF-1E504D42C22F}" dt="2020-01-19T12:53:45.421" v="34" actId="1076"/>
          <ac:picMkLst>
            <pc:docMk/>
            <pc:sldMk cId="1223929641" sldId="10256"/>
            <ac:picMk id="4" creationId="{A263676F-5600-4068-A76F-F61C4F3BCFF6}"/>
          </ac:picMkLst>
        </pc:picChg>
      </pc:sldChg>
      <pc:sldChg chg="addSp modSp">
        <pc:chgData name="Ron Dagdag" userId="c15e7a5d5a65df07" providerId="LiveId" clId="{8707F6B3-2210-449E-B7BF-1E504D42C22F}" dt="2020-01-19T12:47:59.096" v="19" actId="1076"/>
        <pc:sldMkLst>
          <pc:docMk/>
          <pc:sldMk cId="3888369661" sldId="10262"/>
        </pc:sldMkLst>
        <pc:picChg chg="add mod">
          <ac:chgData name="Ron Dagdag" userId="c15e7a5d5a65df07" providerId="LiveId" clId="{8707F6B3-2210-449E-B7BF-1E504D42C22F}" dt="2020-01-19T12:47:59.096" v="19" actId="1076"/>
          <ac:picMkLst>
            <pc:docMk/>
            <pc:sldMk cId="3888369661" sldId="10262"/>
            <ac:picMk id="4" creationId="{A15E747F-65C8-4729-ACC1-0FF44252B2FD}"/>
          </ac:picMkLst>
        </pc:picChg>
      </pc:sldChg>
      <pc:sldChg chg="ord">
        <pc:chgData name="Ron Dagdag" userId="c15e7a5d5a65df07" providerId="LiveId" clId="{8707F6B3-2210-449E-B7BF-1E504D42C22F}" dt="2020-01-19T11:18:40.745" v="1"/>
        <pc:sldMkLst>
          <pc:docMk/>
          <pc:sldMk cId="1521035937" sldId="11247"/>
        </pc:sldMkLst>
      </pc:sldChg>
      <pc:sldChg chg="ord">
        <pc:chgData name="Ron Dagdag" userId="c15e7a5d5a65df07" providerId="LiveId" clId="{8707F6B3-2210-449E-B7BF-1E504D42C22F}" dt="2020-01-19T11:18:54.448" v="3"/>
        <pc:sldMkLst>
          <pc:docMk/>
          <pc:sldMk cId="3923509243" sldId="11256"/>
        </pc:sldMkLst>
      </pc:sldChg>
      <pc:sldChg chg="delSp modSp add">
        <pc:chgData name="Ron Dagdag" userId="c15e7a5d5a65df07" providerId="LiveId" clId="{8707F6B3-2210-449E-B7BF-1E504D42C22F}" dt="2020-01-19T11:19:49.603" v="13" actId="478"/>
        <pc:sldMkLst>
          <pc:docMk/>
          <pc:sldMk cId="1650340495" sldId="11257"/>
        </pc:sldMkLst>
        <pc:spChg chg="mod">
          <ac:chgData name="Ron Dagdag" userId="c15e7a5d5a65df07" providerId="LiveId" clId="{8707F6B3-2210-449E-B7BF-1E504D42C22F}" dt="2020-01-19T11:19:46.032" v="12" actId="20577"/>
          <ac:spMkLst>
            <pc:docMk/>
            <pc:sldMk cId="1650340495" sldId="11257"/>
            <ac:spMk id="2" creationId="{508C4B82-B8DF-4C38-B777-0C179C625F5E}"/>
          </ac:spMkLst>
        </pc:spChg>
        <pc:spChg chg="del">
          <ac:chgData name="Ron Dagdag" userId="c15e7a5d5a65df07" providerId="LiveId" clId="{8707F6B3-2210-449E-B7BF-1E504D42C22F}" dt="2020-01-19T11:19:49.603" v="13" actId="478"/>
          <ac:spMkLst>
            <pc:docMk/>
            <pc:sldMk cId="1650340495" sldId="11257"/>
            <ac:spMk id="17" creationId="{8D649937-BE28-445E-AADA-33AE516D988C}"/>
          </ac:spMkLst>
        </pc:spChg>
      </pc:sldChg>
      <pc:sldMasterChg chg="modTransition modSldLayout">
        <pc:chgData name="Ron Dagdag" userId="c15e7a5d5a65df07" providerId="LiveId" clId="{8707F6B3-2210-449E-B7BF-1E504D42C22F}" dt="2020-01-19T12:49:09.203" v="20"/>
        <pc:sldMasterMkLst>
          <pc:docMk/>
          <pc:sldMasterMk cId="4075233153" sldId="2147483782"/>
        </pc:sldMasterMkLst>
        <pc:sldLayoutChg chg="modTransition">
          <pc:chgData name="Ron Dagdag" userId="c15e7a5d5a65df07" providerId="LiveId" clId="{8707F6B3-2210-449E-B7BF-1E504D42C22F}" dt="2020-01-19T12:49:09.203" v="20"/>
          <pc:sldLayoutMkLst>
            <pc:docMk/>
            <pc:sldMasterMk cId="4075233153" sldId="2147483782"/>
            <pc:sldLayoutMk cId="2372221686" sldId="2147483788"/>
          </pc:sldLayoutMkLst>
        </pc:sldLayoutChg>
      </pc:sldMasterChg>
      <pc:sldMasterChg chg="modTransition modSldLayout">
        <pc:chgData name="Ron Dagdag" userId="c15e7a5d5a65df07" providerId="LiveId" clId="{8707F6B3-2210-449E-B7BF-1E504D42C22F}" dt="2020-01-19T12:49:25.134" v="23"/>
        <pc:sldMasterMkLst>
          <pc:docMk/>
          <pc:sldMasterMk cId="3305371808" sldId="2147483811"/>
        </pc:sldMasterMkLst>
        <pc:sldLayoutChg chg="modTransition">
          <pc:chgData name="Ron Dagdag" userId="c15e7a5d5a65df07" providerId="LiveId" clId="{8707F6B3-2210-449E-B7BF-1E504D42C22F}" dt="2020-01-19T12:49:25.134" v="23"/>
          <pc:sldLayoutMkLst>
            <pc:docMk/>
            <pc:sldMasterMk cId="3305371808" sldId="2147483811"/>
            <pc:sldLayoutMk cId="3121547745" sldId="2147483817"/>
          </pc:sldLayoutMkLst>
        </pc:sldLayoutChg>
      </pc:sldMasterChg>
      <pc:sldMasterChg chg="modTransition modSldLayout">
        <pc:chgData name="Ron Dagdag" userId="c15e7a5d5a65df07" providerId="LiveId" clId="{8707F6B3-2210-449E-B7BF-1E504D42C22F}" dt="2020-01-19T12:49:42.158" v="26"/>
        <pc:sldMasterMkLst>
          <pc:docMk/>
          <pc:sldMasterMk cId="2944847853" sldId="2147483834"/>
        </pc:sldMasterMkLst>
        <pc:sldLayoutChg chg="modTransition">
          <pc:chgData name="Ron Dagdag" userId="c15e7a5d5a65df07" providerId="LiveId" clId="{8707F6B3-2210-449E-B7BF-1E504D42C22F}" dt="2020-01-19T12:49:42.158" v="26"/>
          <pc:sldLayoutMkLst>
            <pc:docMk/>
            <pc:sldMasterMk cId="2944847853" sldId="2147483834"/>
            <pc:sldLayoutMk cId="1345334953" sldId="2147483840"/>
          </pc:sldLayoutMkLst>
        </pc:sldLayoutChg>
      </pc:sldMasterChg>
    </pc:docChg>
  </pc:docChgLst>
  <pc:docChgLst>
    <pc:chgData name="Ron Dagdag" userId="c15e7a5d5a65df07" providerId="LiveId" clId="{D3BCFDD9-7CF1-42F3-9CD0-58DA8BEB4602}"/>
    <pc:docChg chg="undo custSel mod addSld delSld modSld sldOrd modMainMaster modSection">
      <pc:chgData name="Ron Dagdag" userId="c15e7a5d5a65df07" providerId="LiveId" clId="{D3BCFDD9-7CF1-42F3-9CD0-58DA8BEB4602}" dt="2020-01-22T12:03:50.528" v="651"/>
      <pc:docMkLst>
        <pc:docMk/>
      </pc:docMkLst>
      <pc:sldChg chg="addSp delSp modSp add setBg delDesignElem">
        <pc:chgData name="Ron Dagdag" userId="c15e7a5d5a65df07" providerId="LiveId" clId="{D3BCFDD9-7CF1-42F3-9CD0-58DA8BEB4602}" dt="2020-01-20T12:24:08.197" v="225" actId="1076"/>
        <pc:sldMkLst>
          <pc:docMk/>
          <pc:sldMk cId="100644402" sldId="256"/>
        </pc:sldMkLst>
        <pc:spChg chg="mod">
          <ac:chgData name="Ron Dagdag" userId="c15e7a5d5a65df07" providerId="LiveId" clId="{D3BCFDD9-7CF1-42F3-9CD0-58DA8BEB4602}" dt="2020-01-20T12:23:53.489" v="223" actId="14100"/>
          <ac:spMkLst>
            <pc:docMk/>
            <pc:sldMk cId="100644402" sldId="256"/>
            <ac:spMk id="2" creationId="{AD45A547-E97B-4BA0-8A03-C474E5450368}"/>
          </ac:spMkLst>
        </pc:spChg>
        <pc:spChg chg="mod">
          <ac:chgData name="Ron Dagdag" userId="c15e7a5d5a65df07" providerId="LiveId" clId="{D3BCFDD9-7CF1-42F3-9CD0-58DA8BEB4602}" dt="2020-01-20T12:21:39.852" v="208" actId="20577"/>
          <ac:spMkLst>
            <pc:docMk/>
            <pc:sldMk cId="100644402" sldId="256"/>
            <ac:spMk id="3" creationId="{5DDCDB56-4182-4C1B-A5DE-F26EBC12D5D4}"/>
          </ac:spMkLst>
        </pc:spChg>
        <pc:spChg chg="add mod">
          <ac:chgData name="Ron Dagdag" userId="c15e7a5d5a65df07" providerId="LiveId" clId="{D3BCFDD9-7CF1-42F3-9CD0-58DA8BEB4602}" dt="2020-01-20T12:24:08.197" v="225" actId="1076"/>
          <ac:spMkLst>
            <pc:docMk/>
            <pc:sldMk cId="100644402" sldId="256"/>
            <ac:spMk id="4" creationId="{6529B297-584F-40BD-B6EF-C53786189C65}"/>
          </ac:spMkLst>
        </pc:spChg>
        <pc:spChg chg="del">
          <ac:chgData name="Ron Dagdag" userId="c15e7a5d5a65df07" providerId="LiveId" clId="{D3BCFDD9-7CF1-42F3-9CD0-58DA8BEB4602}" dt="2020-01-20T12:21:05.062" v="175"/>
          <ac:spMkLst>
            <pc:docMk/>
            <pc:sldMk cId="100644402" sldId="256"/>
            <ac:spMk id="71" creationId="{1DB7C82F-AB7E-4F0C-B829-FA1B9C415180}"/>
          </ac:spMkLst>
        </pc:spChg>
        <pc:picChg chg="add del mod">
          <ac:chgData name="Ron Dagdag" userId="c15e7a5d5a65df07" providerId="LiveId" clId="{D3BCFDD9-7CF1-42F3-9CD0-58DA8BEB4602}" dt="2020-01-20T12:23:59.044" v="224" actId="14100"/>
          <ac:picMkLst>
            <pc:docMk/>
            <pc:sldMk cId="100644402" sldId="256"/>
            <ac:picMk id="1026" creationId="{3C3762CD-4DA3-4F20-BF79-B5E14C887600}"/>
          </ac:picMkLst>
        </pc:picChg>
      </pc:sldChg>
      <pc:sldChg chg="modSp">
        <pc:chgData name="Ron Dagdag" userId="c15e7a5d5a65df07" providerId="LiveId" clId="{D3BCFDD9-7CF1-42F3-9CD0-58DA8BEB4602}" dt="2020-01-20T12:30:33.078" v="324" actId="27636"/>
        <pc:sldMkLst>
          <pc:docMk/>
          <pc:sldMk cId="3418029692" sldId="287"/>
        </pc:sldMkLst>
        <pc:spChg chg="mod">
          <ac:chgData name="Ron Dagdag" userId="c15e7a5d5a65df07" providerId="LiveId" clId="{D3BCFDD9-7CF1-42F3-9CD0-58DA8BEB4602}" dt="2020-01-20T12:30:33.078" v="324" actId="27636"/>
          <ac:spMkLst>
            <pc:docMk/>
            <pc:sldMk cId="3418029692" sldId="287"/>
            <ac:spMk id="4" creationId="{F0EAE30B-9290-EA48-AE86-50575C31C3F9}"/>
          </ac:spMkLst>
        </pc:spChg>
      </pc:sldChg>
      <pc:sldChg chg="modSp add">
        <pc:chgData name="Ron Dagdag" userId="c15e7a5d5a65df07" providerId="LiveId" clId="{D3BCFDD9-7CF1-42F3-9CD0-58DA8BEB4602}" dt="2020-01-20T12:09:43.780" v="156" actId="20577"/>
        <pc:sldMkLst>
          <pc:docMk/>
          <pc:sldMk cId="267962356" sldId="3467"/>
        </pc:sldMkLst>
        <pc:spChg chg="mod">
          <ac:chgData name="Ron Dagdag" userId="c15e7a5d5a65df07" providerId="LiveId" clId="{D3BCFDD9-7CF1-42F3-9CD0-58DA8BEB4602}" dt="2020-01-20T12:09:43.780" v="156" actId="20577"/>
          <ac:spMkLst>
            <pc:docMk/>
            <pc:sldMk cId="267962356" sldId="3467"/>
            <ac:spMk id="6" creationId="{E4D9FD37-1E9E-4878-90C4-E66C777A7FC6}"/>
          </ac:spMkLst>
        </pc:spChg>
      </pc:sldChg>
      <pc:sldChg chg="modSp">
        <pc:chgData name="Ron Dagdag" userId="c15e7a5d5a65df07" providerId="LiveId" clId="{D3BCFDD9-7CF1-42F3-9CD0-58DA8BEB4602}" dt="2020-01-20T12:30:32.874" v="323" actId="27636"/>
        <pc:sldMkLst>
          <pc:docMk/>
          <pc:sldMk cId="1825000364" sldId="3478"/>
        </pc:sldMkLst>
        <pc:spChg chg="mod">
          <ac:chgData name="Ron Dagdag" userId="c15e7a5d5a65df07" providerId="LiveId" clId="{D3BCFDD9-7CF1-42F3-9CD0-58DA8BEB4602}" dt="2020-01-20T12:30:32.874" v="323" actId="27636"/>
          <ac:spMkLst>
            <pc:docMk/>
            <pc:sldMk cId="1825000364" sldId="3478"/>
            <ac:spMk id="3" creationId="{043053BB-0C59-4C2D-866F-343834E4468C}"/>
          </ac:spMkLst>
        </pc:spChg>
      </pc:sldChg>
      <pc:sldChg chg="ord">
        <pc:chgData name="Ron Dagdag" userId="c15e7a5d5a65df07" providerId="LiveId" clId="{D3BCFDD9-7CF1-42F3-9CD0-58DA8BEB4602}" dt="2020-01-20T13:16:57.931" v="392"/>
        <pc:sldMkLst>
          <pc:docMk/>
          <pc:sldMk cId="2546963871" sldId="10066"/>
        </pc:sldMkLst>
      </pc:sldChg>
      <pc:sldChg chg="delSp modSp delAnim">
        <pc:chgData name="Ron Dagdag" userId="c15e7a5d5a65df07" providerId="LiveId" clId="{D3BCFDD9-7CF1-42F3-9CD0-58DA8BEB4602}" dt="2020-01-22T11:38:55.951" v="470" actId="1076"/>
        <pc:sldMkLst>
          <pc:docMk/>
          <pc:sldMk cId="1752914243" sldId="10159"/>
        </pc:sldMkLst>
        <pc:spChg chg="mod">
          <ac:chgData name="Ron Dagdag" userId="c15e7a5d5a65df07" providerId="LiveId" clId="{D3BCFDD9-7CF1-42F3-9CD0-58DA8BEB4602}" dt="2020-01-22T11:38:55.951" v="470" actId="1076"/>
          <ac:spMkLst>
            <pc:docMk/>
            <pc:sldMk cId="1752914243" sldId="10159"/>
            <ac:spMk id="5" creationId="{83E25062-58EE-496B-BC99-C6512DC44BCC}"/>
          </ac:spMkLst>
        </pc:spChg>
        <pc:spChg chg="del">
          <ac:chgData name="Ron Dagdag" userId="c15e7a5d5a65df07" providerId="LiveId" clId="{D3BCFDD9-7CF1-42F3-9CD0-58DA8BEB4602}" dt="2020-01-22T11:38:49.339" v="465" actId="478"/>
          <ac:spMkLst>
            <pc:docMk/>
            <pc:sldMk cId="1752914243" sldId="10159"/>
            <ac:spMk id="9" creationId="{738F5400-CE9D-410E-A052-C0304E8202B8}"/>
          </ac:spMkLst>
        </pc:spChg>
      </pc:sldChg>
      <pc:sldChg chg="modSp del">
        <pc:chgData name="Ron Dagdag" userId="c15e7a5d5a65df07" providerId="LiveId" clId="{D3BCFDD9-7CF1-42F3-9CD0-58DA8BEB4602}" dt="2020-01-20T12:24:29.955" v="226" actId="2696"/>
        <pc:sldMkLst>
          <pc:docMk/>
          <pc:sldMk cId="1752826362" sldId="10167"/>
        </pc:sldMkLst>
        <pc:spChg chg="mod">
          <ac:chgData name="Ron Dagdag" userId="c15e7a5d5a65df07" providerId="LiveId" clId="{D3BCFDD9-7CF1-42F3-9CD0-58DA8BEB4602}" dt="2020-01-20T12:20:58.873" v="173"/>
          <ac:spMkLst>
            <pc:docMk/>
            <pc:sldMk cId="1752826362" sldId="10167"/>
            <ac:spMk id="4" creationId="{AFA6CE32-D16F-45D0-A8FD-B8143F2082C5}"/>
          </ac:spMkLst>
        </pc:spChg>
      </pc:sldChg>
      <pc:sldChg chg="addSp delSp modSp add del">
        <pc:chgData name="Ron Dagdag" userId="c15e7a5d5a65df07" providerId="LiveId" clId="{D3BCFDD9-7CF1-42F3-9CD0-58DA8BEB4602}" dt="2020-01-22T11:35:10.877" v="464" actId="962"/>
        <pc:sldMkLst>
          <pc:docMk/>
          <pc:sldMk cId="3287404707" sldId="10168"/>
        </pc:sldMkLst>
        <pc:spChg chg="mod">
          <ac:chgData name="Ron Dagdag" userId="c15e7a5d5a65df07" providerId="LiveId" clId="{D3BCFDD9-7CF1-42F3-9CD0-58DA8BEB4602}" dt="2020-01-22T11:34:53.031" v="460" actId="20577"/>
          <ac:spMkLst>
            <pc:docMk/>
            <pc:sldMk cId="3287404707" sldId="10168"/>
            <ac:spMk id="2" creationId="{508C4B82-B8DF-4C38-B777-0C179C625F5E}"/>
          </ac:spMkLst>
        </pc:spChg>
        <pc:spChg chg="add del">
          <ac:chgData name="Ron Dagdag" userId="c15e7a5d5a65df07" providerId="LiveId" clId="{D3BCFDD9-7CF1-42F3-9CD0-58DA8BEB4602}" dt="2020-01-22T11:34:42.718" v="448"/>
          <ac:spMkLst>
            <pc:docMk/>
            <pc:sldMk cId="3287404707" sldId="10168"/>
            <ac:spMk id="3" creationId="{B2A488F3-E952-43CE-BB7F-05B3848E3756}"/>
          </ac:spMkLst>
        </pc:spChg>
        <pc:spChg chg="del">
          <ac:chgData name="Ron Dagdag" userId="c15e7a5d5a65df07" providerId="LiveId" clId="{D3BCFDD9-7CF1-42F3-9CD0-58DA8BEB4602}" dt="2020-01-22T11:34:54.801" v="461" actId="478"/>
          <ac:spMkLst>
            <pc:docMk/>
            <pc:sldMk cId="3287404707" sldId="10168"/>
            <ac:spMk id="13" creationId="{D1B184B5-AF1D-447C-AEB7-5A1CD6A753B9}"/>
          </ac:spMkLst>
        </pc:spChg>
        <pc:picChg chg="add mod">
          <ac:chgData name="Ron Dagdag" userId="c15e7a5d5a65df07" providerId="LiveId" clId="{D3BCFDD9-7CF1-42F3-9CD0-58DA8BEB4602}" dt="2020-01-22T11:35:10.877" v="464" actId="962"/>
          <ac:picMkLst>
            <pc:docMk/>
            <pc:sldMk cId="3287404707" sldId="10168"/>
            <ac:picMk id="5" creationId="{CBE57C9B-D2DB-4AEE-B109-47AA7698ACC2}"/>
          </ac:picMkLst>
        </pc:picChg>
      </pc:sldChg>
      <pc:sldChg chg="addSp delSp modSp">
        <pc:chgData name="Ron Dagdag" userId="c15e7a5d5a65df07" providerId="LiveId" clId="{D3BCFDD9-7CF1-42F3-9CD0-58DA8BEB4602}" dt="2020-01-20T13:15:30.277" v="390" actId="478"/>
        <pc:sldMkLst>
          <pc:docMk/>
          <pc:sldMk cId="485530409" sldId="10274"/>
        </pc:sldMkLst>
        <pc:spChg chg="mod">
          <ac:chgData name="Ron Dagdag" userId="c15e7a5d5a65df07" providerId="LiveId" clId="{D3BCFDD9-7CF1-42F3-9CD0-58DA8BEB4602}" dt="2020-01-20T12:07:48.947" v="93" actId="20577"/>
          <ac:spMkLst>
            <pc:docMk/>
            <pc:sldMk cId="485530409" sldId="10274"/>
            <ac:spMk id="2" creationId="{3C0E7B0F-621C-4774-A168-2911C24EFF0A}"/>
          </ac:spMkLst>
        </pc:spChg>
        <pc:spChg chg="add del mod">
          <ac:chgData name="Ron Dagdag" userId="c15e7a5d5a65df07" providerId="LiveId" clId="{D3BCFDD9-7CF1-42F3-9CD0-58DA8BEB4602}" dt="2020-01-20T13:15:30.277" v="390" actId="478"/>
          <ac:spMkLst>
            <pc:docMk/>
            <pc:sldMk cId="485530409" sldId="10274"/>
            <ac:spMk id="5" creationId="{D2B5B33D-8050-44C5-8FD2-E77257C35CCF}"/>
          </ac:spMkLst>
        </pc:spChg>
        <pc:picChg chg="add del mod">
          <ac:chgData name="Ron Dagdag" userId="c15e7a5d5a65df07" providerId="LiveId" clId="{D3BCFDD9-7CF1-42F3-9CD0-58DA8BEB4602}" dt="2020-01-20T12:26:02.733" v="234"/>
          <ac:picMkLst>
            <pc:docMk/>
            <pc:sldMk cId="485530409" sldId="10274"/>
            <ac:picMk id="4" creationId="{DB122E02-B2C1-4A15-8E9F-ED9653C08AC9}"/>
          </ac:picMkLst>
        </pc:picChg>
      </pc:sldChg>
      <pc:sldChg chg="ord">
        <pc:chgData name="Ron Dagdag" userId="c15e7a5d5a65df07" providerId="LiveId" clId="{D3BCFDD9-7CF1-42F3-9CD0-58DA8BEB4602}" dt="2020-01-22T12:03:50.528" v="651"/>
        <pc:sldMkLst>
          <pc:docMk/>
          <pc:sldMk cId="1856441605" sldId="10275"/>
        </pc:sldMkLst>
      </pc:sldChg>
      <pc:sldChg chg="ord">
        <pc:chgData name="Ron Dagdag" userId="c15e7a5d5a65df07" providerId="LiveId" clId="{D3BCFDD9-7CF1-42F3-9CD0-58DA8BEB4602}" dt="2020-01-22T11:32:07.144" v="397"/>
        <pc:sldMkLst>
          <pc:docMk/>
          <pc:sldMk cId="1521035937" sldId="11247"/>
        </pc:sldMkLst>
      </pc:sldChg>
      <pc:sldChg chg="addSp delSp modSp">
        <pc:chgData name="Ron Dagdag" userId="c15e7a5d5a65df07" providerId="LiveId" clId="{D3BCFDD9-7CF1-42F3-9CD0-58DA8BEB4602}" dt="2020-01-22T11:49:07.148" v="562" actId="1076"/>
        <pc:sldMkLst>
          <pc:docMk/>
          <pc:sldMk cId="1650340495" sldId="11257"/>
        </pc:sldMkLst>
        <pc:spChg chg="add mod">
          <ac:chgData name="Ron Dagdag" userId="c15e7a5d5a65df07" providerId="LiveId" clId="{D3BCFDD9-7CF1-42F3-9CD0-58DA8BEB4602}" dt="2020-01-22T11:48:58.791" v="560" actId="1076"/>
          <ac:spMkLst>
            <pc:docMk/>
            <pc:sldMk cId="1650340495" sldId="11257"/>
            <ac:spMk id="3" creationId="{2C5F13F8-3EAD-4430-A740-19834EE8A15C}"/>
          </ac:spMkLst>
        </pc:spChg>
        <pc:spChg chg="add del mod">
          <ac:chgData name="Ron Dagdag" userId="c15e7a5d5a65df07" providerId="LiveId" clId="{D3BCFDD9-7CF1-42F3-9CD0-58DA8BEB4602}" dt="2020-01-22T11:47:13.475" v="554" actId="164"/>
          <ac:spMkLst>
            <pc:docMk/>
            <pc:sldMk cId="1650340495" sldId="11257"/>
            <ac:spMk id="13" creationId="{D1B184B5-AF1D-447C-AEB7-5A1CD6A753B9}"/>
          </ac:spMkLst>
        </pc:spChg>
        <pc:spChg chg="del">
          <ac:chgData name="Ron Dagdag" userId="c15e7a5d5a65df07" providerId="LiveId" clId="{D3BCFDD9-7CF1-42F3-9CD0-58DA8BEB4602}" dt="2020-01-22T11:46:48.958" v="549" actId="478"/>
          <ac:spMkLst>
            <pc:docMk/>
            <pc:sldMk cId="1650340495" sldId="11257"/>
            <ac:spMk id="15" creationId="{2F82EFAE-0F44-4E3A-8E98-61EB133CA035}"/>
          </ac:spMkLst>
        </pc:spChg>
        <pc:spChg chg="del">
          <ac:chgData name="Ron Dagdag" userId="c15e7a5d5a65df07" providerId="LiveId" clId="{D3BCFDD9-7CF1-42F3-9CD0-58DA8BEB4602}" dt="2020-01-22T11:46:45.803" v="548" actId="478"/>
          <ac:spMkLst>
            <pc:docMk/>
            <pc:sldMk cId="1650340495" sldId="11257"/>
            <ac:spMk id="16" creationId="{3D4735D0-5EE7-4833-B452-AEC635C39753}"/>
          </ac:spMkLst>
        </pc:spChg>
        <pc:grpChg chg="add mod">
          <ac:chgData name="Ron Dagdag" userId="c15e7a5d5a65df07" providerId="LiveId" clId="{D3BCFDD9-7CF1-42F3-9CD0-58DA8BEB4602}" dt="2020-01-22T11:49:07.148" v="562" actId="1076"/>
          <ac:grpSpMkLst>
            <pc:docMk/>
            <pc:sldMk cId="1650340495" sldId="11257"/>
            <ac:grpSpMk id="6" creationId="{8BCBCF1F-8E97-436F-B7BF-120EEDA11E80}"/>
          </ac:grpSpMkLst>
        </pc:grpChg>
        <pc:picChg chg="add mod">
          <ac:chgData name="Ron Dagdag" userId="c15e7a5d5a65df07" providerId="LiveId" clId="{D3BCFDD9-7CF1-42F3-9CD0-58DA8BEB4602}" dt="2020-01-22T11:47:13.475" v="554" actId="164"/>
          <ac:picMkLst>
            <pc:docMk/>
            <pc:sldMk cId="1650340495" sldId="11257"/>
            <ac:picMk id="5" creationId="{98191677-D803-4DE5-9CED-8D2C0E269F49}"/>
          </ac:picMkLst>
        </pc:picChg>
        <pc:picChg chg="add mod modCrop">
          <ac:chgData name="Ron Dagdag" userId="c15e7a5d5a65df07" providerId="LiveId" clId="{D3BCFDD9-7CF1-42F3-9CD0-58DA8BEB4602}" dt="2020-01-22T11:45:29.887" v="541" actId="1076"/>
          <ac:picMkLst>
            <pc:docMk/>
            <pc:sldMk cId="1650340495" sldId="11257"/>
            <ac:picMk id="7" creationId="{D569E2B2-DCED-465B-B21D-BD2484258FCF}"/>
          </ac:picMkLst>
        </pc:picChg>
        <pc:picChg chg="add mod">
          <ac:chgData name="Ron Dagdag" userId="c15e7a5d5a65df07" providerId="LiveId" clId="{D3BCFDD9-7CF1-42F3-9CD0-58DA8BEB4602}" dt="2020-01-22T11:49:01.322" v="561" actId="14100"/>
          <ac:picMkLst>
            <pc:docMk/>
            <pc:sldMk cId="1650340495" sldId="11257"/>
            <ac:picMk id="9" creationId="{9F312B8B-A336-45DF-8ADF-BA76F9620765}"/>
          </ac:picMkLst>
        </pc:picChg>
      </pc:sldChg>
      <pc:sldChg chg="addSp delSp modSp add mod ord modTransition setBg">
        <pc:chgData name="Ron Dagdag" userId="c15e7a5d5a65df07" providerId="LiveId" clId="{D3BCFDD9-7CF1-42F3-9CD0-58DA8BEB4602}" dt="2020-01-20T12:30:39.720" v="325" actId="26606"/>
        <pc:sldMkLst>
          <pc:docMk/>
          <pc:sldMk cId="2998236605" sldId="11258"/>
        </pc:sldMkLst>
        <pc:spChg chg="mod">
          <ac:chgData name="Ron Dagdag" userId="c15e7a5d5a65df07" providerId="LiveId" clId="{D3BCFDD9-7CF1-42F3-9CD0-58DA8BEB4602}" dt="2020-01-20T12:30:39.720" v="325" actId="26606"/>
          <ac:spMkLst>
            <pc:docMk/>
            <pc:sldMk cId="2998236605" sldId="11258"/>
            <ac:spMk id="2" creationId="{AD45A547-E97B-4BA0-8A03-C474E5450368}"/>
          </ac:spMkLst>
        </pc:spChg>
        <pc:spChg chg="del">
          <ac:chgData name="Ron Dagdag" userId="c15e7a5d5a65df07" providerId="LiveId" clId="{D3BCFDD9-7CF1-42F3-9CD0-58DA8BEB4602}" dt="2020-01-20T12:26:45.230" v="244" actId="478"/>
          <ac:spMkLst>
            <pc:docMk/>
            <pc:sldMk cId="2998236605" sldId="11258"/>
            <ac:spMk id="3" creationId="{5DDCDB56-4182-4C1B-A5DE-F26EBC12D5D4}"/>
          </ac:spMkLst>
        </pc:spChg>
        <pc:spChg chg="del">
          <ac:chgData name="Ron Dagdag" userId="c15e7a5d5a65df07" providerId="LiveId" clId="{D3BCFDD9-7CF1-42F3-9CD0-58DA8BEB4602}" dt="2020-01-20T12:26:55.493" v="248" actId="478"/>
          <ac:spMkLst>
            <pc:docMk/>
            <pc:sldMk cId="2998236605" sldId="11258"/>
            <ac:spMk id="4" creationId="{6529B297-584F-40BD-B6EF-C53786189C65}"/>
          </ac:spMkLst>
        </pc:spChg>
        <pc:spChg chg="add del">
          <ac:chgData name="Ron Dagdag" userId="c15e7a5d5a65df07" providerId="LiveId" clId="{D3BCFDD9-7CF1-42F3-9CD0-58DA8BEB4602}" dt="2020-01-20T12:26:09.373" v="236" actId="478"/>
          <ac:spMkLst>
            <pc:docMk/>
            <pc:sldMk cId="2998236605" sldId="11258"/>
            <ac:spMk id="7" creationId="{F5DD1B27-E33B-4F5D-8044-E34AF77BA983}"/>
          </ac:spMkLst>
        </pc:spChg>
        <pc:spChg chg="add del mod">
          <ac:chgData name="Ron Dagdag" userId="c15e7a5d5a65df07" providerId="LiveId" clId="{D3BCFDD9-7CF1-42F3-9CD0-58DA8BEB4602}" dt="2020-01-20T12:26:42.083" v="243" actId="478"/>
          <ac:spMkLst>
            <pc:docMk/>
            <pc:sldMk cId="2998236605" sldId="11258"/>
            <ac:spMk id="9" creationId="{1B8566F0-65B7-459F-8B7C-5FC2CDEC3B95}"/>
          </ac:spMkLst>
        </pc:spChg>
        <pc:spChg chg="add del mod">
          <ac:chgData name="Ron Dagdag" userId="c15e7a5d5a65df07" providerId="LiveId" clId="{D3BCFDD9-7CF1-42F3-9CD0-58DA8BEB4602}" dt="2020-01-20T12:26:48.709" v="245" actId="478"/>
          <ac:spMkLst>
            <pc:docMk/>
            <pc:sldMk cId="2998236605" sldId="11258"/>
            <ac:spMk id="10" creationId="{75F9CCA2-C8B4-4C86-8E5E-C09D211241F9}"/>
          </ac:spMkLst>
        </pc:spChg>
        <pc:spChg chg="add">
          <ac:chgData name="Ron Dagdag" userId="c15e7a5d5a65df07" providerId="LiveId" clId="{D3BCFDD9-7CF1-42F3-9CD0-58DA8BEB4602}" dt="2020-01-20T12:30:39.720" v="325" actId="26606"/>
          <ac:spMkLst>
            <pc:docMk/>
            <pc:sldMk cId="2998236605" sldId="11258"/>
            <ac:spMk id="13" creationId="{823AC064-BC96-4F32-8AE1-B2FD38754823}"/>
          </ac:spMkLst>
        </pc:spChg>
        <pc:picChg chg="add del">
          <ac:chgData name="Ron Dagdag" userId="c15e7a5d5a65df07" providerId="LiveId" clId="{D3BCFDD9-7CF1-42F3-9CD0-58DA8BEB4602}" dt="2020-01-20T12:26:09.373" v="236" actId="478"/>
          <ac:picMkLst>
            <pc:docMk/>
            <pc:sldMk cId="2998236605" sldId="11258"/>
            <ac:picMk id="6" creationId="{B3280702-30BD-4E97-A101-04760100808F}"/>
          </ac:picMkLst>
        </pc:picChg>
        <pc:picChg chg="add mod">
          <ac:chgData name="Ron Dagdag" userId="c15e7a5d5a65df07" providerId="LiveId" clId="{D3BCFDD9-7CF1-42F3-9CD0-58DA8BEB4602}" dt="2020-01-20T12:30:39.720" v="325" actId="26606"/>
          <ac:picMkLst>
            <pc:docMk/>
            <pc:sldMk cId="2998236605" sldId="11258"/>
            <ac:picMk id="8" creationId="{FB8156E4-C5D0-40A2-808A-2EB512863BB1}"/>
          </ac:picMkLst>
        </pc:picChg>
        <pc:picChg chg="del">
          <ac:chgData name="Ron Dagdag" userId="c15e7a5d5a65df07" providerId="LiveId" clId="{D3BCFDD9-7CF1-42F3-9CD0-58DA8BEB4602}" dt="2020-01-20T12:26:10.504" v="237" actId="478"/>
          <ac:picMkLst>
            <pc:docMk/>
            <pc:sldMk cId="2998236605" sldId="11258"/>
            <ac:picMk id="1026" creationId="{3C3762CD-4DA3-4F20-BF79-B5E14C887600}"/>
          </ac:picMkLst>
        </pc:picChg>
        <pc:cxnChg chg="add">
          <ac:chgData name="Ron Dagdag" userId="c15e7a5d5a65df07" providerId="LiveId" clId="{D3BCFDD9-7CF1-42F3-9CD0-58DA8BEB4602}" dt="2020-01-20T12:30:39.720" v="325" actId="26606"/>
          <ac:cxnSpMkLst>
            <pc:docMk/>
            <pc:sldMk cId="2998236605" sldId="11258"/>
            <ac:cxnSpMk id="15" creationId="{7E7C77BC-7138-40B1-A15B-20F57A494629}"/>
          </ac:cxnSpMkLst>
        </pc:cxnChg>
      </pc:sldChg>
      <pc:sldChg chg="addSp modSp add modNotes">
        <pc:chgData name="Ron Dagdag" userId="c15e7a5d5a65df07" providerId="LiveId" clId="{D3BCFDD9-7CF1-42F3-9CD0-58DA8BEB4602}" dt="2020-01-22T11:53:43.862" v="618"/>
        <pc:sldMkLst>
          <pc:docMk/>
          <pc:sldMk cId="3317773848" sldId="11259"/>
        </pc:sldMkLst>
        <pc:picChg chg="add mod">
          <ac:chgData name="Ron Dagdag" userId="c15e7a5d5a65df07" providerId="LiveId" clId="{D3BCFDD9-7CF1-42F3-9CD0-58DA8BEB4602}" dt="2020-01-22T11:53:43.862" v="618"/>
          <ac:picMkLst>
            <pc:docMk/>
            <pc:sldMk cId="3317773848" sldId="11259"/>
            <ac:picMk id="3" creationId="{12213117-7523-4E23-B773-D05DC196AEFF}"/>
          </ac:picMkLst>
        </pc:picChg>
      </pc:sldChg>
      <pc:sldChg chg="addSp modSp add modNotes">
        <pc:chgData name="Ron Dagdag" userId="c15e7a5d5a65df07" providerId="LiveId" clId="{D3BCFDD9-7CF1-42F3-9CD0-58DA8BEB4602}" dt="2020-01-22T11:53:43.862" v="620"/>
        <pc:sldMkLst>
          <pc:docMk/>
          <pc:sldMk cId="2730786814" sldId="11260"/>
        </pc:sldMkLst>
        <pc:picChg chg="add mod">
          <ac:chgData name="Ron Dagdag" userId="c15e7a5d5a65df07" providerId="LiveId" clId="{D3BCFDD9-7CF1-42F3-9CD0-58DA8BEB4602}" dt="2020-01-22T11:53:43.862" v="620"/>
          <ac:picMkLst>
            <pc:docMk/>
            <pc:sldMk cId="2730786814" sldId="11260"/>
            <ac:picMk id="3" creationId="{12D45347-3FEA-42DB-9FCE-A80E67E2B59C}"/>
          </ac:picMkLst>
        </pc:picChg>
      </pc:sldChg>
      <pc:sldChg chg="addSp modSp add modNotes">
        <pc:chgData name="Ron Dagdag" userId="c15e7a5d5a65df07" providerId="LiveId" clId="{D3BCFDD9-7CF1-42F3-9CD0-58DA8BEB4602}" dt="2020-01-22T11:53:43.863" v="622"/>
        <pc:sldMkLst>
          <pc:docMk/>
          <pc:sldMk cId="3057397329" sldId="11261"/>
        </pc:sldMkLst>
        <pc:picChg chg="add mod">
          <ac:chgData name="Ron Dagdag" userId="c15e7a5d5a65df07" providerId="LiveId" clId="{D3BCFDD9-7CF1-42F3-9CD0-58DA8BEB4602}" dt="2020-01-22T11:53:43.863" v="622"/>
          <ac:picMkLst>
            <pc:docMk/>
            <pc:sldMk cId="3057397329" sldId="11261"/>
            <ac:picMk id="3" creationId="{CD719128-D710-4014-B774-4AD3BD905D18}"/>
          </ac:picMkLst>
        </pc:picChg>
      </pc:sldChg>
      <pc:sldChg chg="addSp modSp add ord modNotes">
        <pc:chgData name="Ron Dagdag" userId="c15e7a5d5a65df07" providerId="LiveId" clId="{D3BCFDD9-7CF1-42F3-9CD0-58DA8BEB4602}" dt="2020-01-22T11:53:43.876" v="624"/>
        <pc:sldMkLst>
          <pc:docMk/>
          <pc:sldMk cId="3898581534" sldId="11262"/>
        </pc:sldMkLst>
        <pc:picChg chg="add mod">
          <ac:chgData name="Ron Dagdag" userId="c15e7a5d5a65df07" providerId="LiveId" clId="{D3BCFDD9-7CF1-42F3-9CD0-58DA8BEB4602}" dt="2020-01-22T11:53:43.876" v="624"/>
          <ac:picMkLst>
            <pc:docMk/>
            <pc:sldMk cId="3898581534" sldId="11262"/>
            <ac:picMk id="3" creationId="{AF9FF73C-21C4-49A4-875E-E8BF79461DFE}"/>
          </ac:picMkLst>
        </pc:picChg>
      </pc:sldChg>
      <pc:sldChg chg="addSp delSp modSp add">
        <pc:chgData name="Ron Dagdag" userId="c15e7a5d5a65df07" providerId="LiveId" clId="{D3BCFDD9-7CF1-42F3-9CD0-58DA8BEB4602}" dt="2020-01-22T12:03:08.947" v="647" actId="478"/>
        <pc:sldMkLst>
          <pc:docMk/>
          <pc:sldMk cId="3739323088" sldId="11263"/>
        </pc:sldMkLst>
        <pc:spChg chg="mod">
          <ac:chgData name="Ron Dagdag" userId="c15e7a5d5a65df07" providerId="LiveId" clId="{D3BCFDD9-7CF1-42F3-9CD0-58DA8BEB4602}" dt="2020-01-22T11:32:55.102" v="442" actId="20577"/>
          <ac:spMkLst>
            <pc:docMk/>
            <pc:sldMk cId="3739323088" sldId="11263"/>
            <ac:spMk id="2" creationId="{508C4B82-B8DF-4C38-B777-0C179C625F5E}"/>
          </ac:spMkLst>
        </pc:spChg>
        <pc:spChg chg="add del mod">
          <ac:chgData name="Ron Dagdag" userId="c15e7a5d5a65df07" providerId="LiveId" clId="{D3BCFDD9-7CF1-42F3-9CD0-58DA8BEB4602}" dt="2020-01-22T12:03:08.947" v="647" actId="478"/>
          <ac:spMkLst>
            <pc:docMk/>
            <pc:sldMk cId="3739323088" sldId="11263"/>
            <ac:spMk id="3" creationId="{5DAD29D1-4AC8-4AF3-A8F1-750077CDC984}"/>
          </ac:spMkLst>
        </pc:spChg>
        <pc:spChg chg="del">
          <ac:chgData name="Ron Dagdag" userId="c15e7a5d5a65df07" providerId="LiveId" clId="{D3BCFDD9-7CF1-42F3-9CD0-58DA8BEB4602}" dt="2020-01-22T12:02:07.151" v="640" actId="478"/>
          <ac:spMkLst>
            <pc:docMk/>
            <pc:sldMk cId="3739323088" sldId="11263"/>
            <ac:spMk id="13" creationId="{D1B184B5-AF1D-447C-AEB7-5A1CD6A753B9}"/>
          </ac:spMkLst>
        </pc:spChg>
        <pc:picChg chg="add mod">
          <ac:chgData name="Ron Dagdag" userId="c15e7a5d5a65df07" providerId="LiveId" clId="{D3BCFDD9-7CF1-42F3-9CD0-58DA8BEB4602}" dt="2020-01-22T12:02:45.128" v="644" actId="1076"/>
          <ac:picMkLst>
            <pc:docMk/>
            <pc:sldMk cId="3739323088" sldId="11263"/>
            <ac:picMk id="1026" creationId="{57793151-8312-4ED7-9173-19D7DBC76994}"/>
          </ac:picMkLst>
        </pc:picChg>
      </pc:sldChg>
      <pc:sldChg chg="add del">
        <pc:chgData name="Ron Dagdag" userId="c15e7a5d5a65df07" providerId="LiveId" clId="{D3BCFDD9-7CF1-42F3-9CD0-58DA8BEB4602}" dt="2020-01-22T11:34:30.606" v="444" actId="2696"/>
        <pc:sldMkLst>
          <pc:docMk/>
          <pc:sldMk cId="2657513901" sldId="11264"/>
        </pc:sldMkLst>
      </pc:sldChg>
      <pc:sldChg chg="addSp delSp modSp add">
        <pc:chgData name="Ron Dagdag" userId="c15e7a5d5a65df07" providerId="LiveId" clId="{D3BCFDD9-7CF1-42F3-9CD0-58DA8BEB4602}" dt="2020-01-22T12:00:06.518" v="636" actId="20577"/>
        <pc:sldMkLst>
          <pc:docMk/>
          <pc:sldMk cId="3082462747" sldId="11264"/>
        </pc:sldMkLst>
        <pc:spChg chg="mod">
          <ac:chgData name="Ron Dagdag" userId="c15e7a5d5a65df07" providerId="LiveId" clId="{D3BCFDD9-7CF1-42F3-9CD0-58DA8BEB4602}" dt="2020-01-22T12:00:06.518" v="636" actId="20577"/>
          <ac:spMkLst>
            <pc:docMk/>
            <pc:sldMk cId="3082462747" sldId="11264"/>
            <ac:spMk id="2" creationId="{508C4B82-B8DF-4C38-B777-0C179C625F5E}"/>
          </ac:spMkLst>
        </pc:spChg>
        <pc:spChg chg="del">
          <ac:chgData name="Ron Dagdag" userId="c15e7a5d5a65df07" providerId="LiveId" clId="{D3BCFDD9-7CF1-42F3-9CD0-58DA8BEB4602}" dt="2020-01-22T11:53:30.476" v="607" actId="478"/>
          <ac:spMkLst>
            <pc:docMk/>
            <pc:sldMk cId="3082462747" sldId="11264"/>
            <ac:spMk id="13" creationId="{D1B184B5-AF1D-447C-AEB7-5A1CD6A753B9}"/>
          </ac:spMkLst>
        </pc:spChg>
        <pc:picChg chg="add del mod">
          <ac:chgData name="Ron Dagdag" userId="c15e7a5d5a65df07" providerId="LiveId" clId="{D3BCFDD9-7CF1-42F3-9CD0-58DA8BEB4602}" dt="2020-01-22T11:52:29.106" v="597" actId="478"/>
          <ac:picMkLst>
            <pc:docMk/>
            <pc:sldMk cId="3082462747" sldId="11264"/>
            <ac:picMk id="4" creationId="{6810BDE1-6392-4FE0-80B2-28CC3CDDB9FE}"/>
          </ac:picMkLst>
        </pc:picChg>
        <pc:picChg chg="add del mod">
          <ac:chgData name="Ron Dagdag" userId="c15e7a5d5a65df07" providerId="LiveId" clId="{D3BCFDD9-7CF1-42F3-9CD0-58DA8BEB4602}" dt="2020-01-22T11:53:16.116" v="601" actId="478"/>
          <ac:picMkLst>
            <pc:docMk/>
            <pc:sldMk cId="3082462747" sldId="11264"/>
            <ac:picMk id="6" creationId="{311B54FD-1303-4414-9709-4EC76E6621A3}"/>
          </ac:picMkLst>
        </pc:picChg>
        <pc:picChg chg="add mod">
          <ac:chgData name="Ron Dagdag" userId="c15e7a5d5a65df07" providerId="LiveId" clId="{D3BCFDD9-7CF1-42F3-9CD0-58DA8BEB4602}" dt="2020-01-22T11:53:33.532" v="608" actId="1076"/>
          <ac:picMkLst>
            <pc:docMk/>
            <pc:sldMk cId="3082462747" sldId="11264"/>
            <ac:picMk id="8" creationId="{84430BA5-E05F-4D5B-9982-8AFF6079009F}"/>
          </ac:picMkLst>
        </pc:picChg>
      </pc:sldChg>
      <pc:sldMasterChg chg="delSldLayout">
        <pc:chgData name="Ron Dagdag" userId="c15e7a5d5a65df07" providerId="LiveId" clId="{D3BCFDD9-7CF1-42F3-9CD0-58DA8BEB4602}" dt="2020-01-20T12:24:29.955" v="226" actId="2696"/>
        <pc:sldMasterMkLst>
          <pc:docMk/>
          <pc:sldMasterMk cId="3374209677" sldId="2147483660"/>
        </pc:sldMasterMkLst>
        <pc:sldLayoutChg chg="del">
          <pc:chgData name="Ron Dagdag" userId="c15e7a5d5a65df07" providerId="LiveId" clId="{D3BCFDD9-7CF1-42F3-9CD0-58DA8BEB4602}" dt="2020-01-20T12:24:29.955" v="226" actId="2696"/>
          <pc:sldLayoutMkLst>
            <pc:docMk/>
            <pc:sldMasterMk cId="3374209677" sldId="2147483660"/>
            <pc:sldLayoutMk cId="2143073932" sldId="2147483771"/>
          </pc:sldLayoutMkLst>
        </pc:sldLayoutChg>
      </pc:sldMasterChg>
      <pc:sldMasterChg chg="modTransition modSldLayout">
        <pc:chgData name="Ron Dagdag" userId="c15e7a5d5a65df07" providerId="LiveId" clId="{D3BCFDD9-7CF1-42F3-9CD0-58DA8BEB4602}" dt="2020-01-20T12:30:32.572" v="322"/>
        <pc:sldMasterMkLst>
          <pc:docMk/>
          <pc:sldMasterMk cId="194700604" sldId="2147483856"/>
        </pc:sldMasterMkLst>
        <pc:sldLayoutChg chg="modTransition">
          <pc:chgData name="Ron Dagdag" userId="c15e7a5d5a65df07" providerId="LiveId" clId="{D3BCFDD9-7CF1-42F3-9CD0-58DA8BEB4602}" dt="2020-01-20T12:30:32.572" v="322"/>
          <pc:sldLayoutMkLst>
            <pc:docMk/>
            <pc:sldMasterMk cId="194700604" sldId="2147483856"/>
            <pc:sldLayoutMk cId="3867320742" sldId="21474838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23:23.189"/>
    </inkml:context>
    <inkml:brush xml:id="br0">
      <inkml:brushProperty name="width" value="0.1" units="cm"/>
      <inkml:brushProperty name="height" value="0.1" units="cm"/>
      <inkml:brushProperty name="color" value="#C00000"/>
      <inkml:brushProperty name="ignorePressure" value="1"/>
    </inkml:brush>
  </inkml:definitions>
  <inkml:trace contextRef="#ctx0" brushRef="#br0">1 466</inkml:trace>
  <inkml:trace contextRef="#ctx0" brushRef="#br0" timeOffset="4027.252">1 484,'21'-2,"1"1,16-6,6 1,4-2,0-3,42-14,-48 11,1 2,1 3,24-2,43-6,-67 9,34-3,398 6,-260 8,-172-3,99 0,48-11,-65 4,-84 7,-1-2,-1-1,0-4,31-6,-57 8,-11 5,-2-2,2 1,0 1,-1-1,0 1,0 0,1 0,0-2,-2 2,2 0,-1 0,0 2,-2-2,0 0,0 0,1 0,-1 0,0 0,0 1,0-1,0 0,1 0,-1 0,0 1,0-1,0 0,0 0,0 2,0-2,0 0,2 0,-2 0,0 1,0-1,0 0,0 0,0 1,0-1,0 0,0 0,0 2,-7 19,-1-6,-1-1,-1 1,1 0,-2-2,1-1,-2 1,-7 5,-37 44,47-50,-13 18,2-1,-5 11,20-29</inkml:trace>
  <inkml:trace contextRef="#ctx0" brushRef="#br0" timeOffset="6179.071">2180 269,'-15'-1,"0"-2,-1 0,2 1,-1-2,0-2,2 1,-14-6,-42-14,58 22,-1-1,2 0,0-1,0 0,-1-1,2 0,-1 0,1-2,0 2,1-2,-6-4,2-3,0-1,0 1,2-1,-1-1,2 1,-3-9,5 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34:15.391"/>
    </inkml:context>
    <inkml:brush xml:id="br0">
      <inkml:brushProperty name="width" value="0.1" units="cm"/>
      <inkml:brushProperty name="height" value="0.1" units="cm"/>
      <inkml:brushProperty name="ignorePressure" value="1"/>
    </inkml:brush>
  </inkml:definitions>
  <inkml:trace contextRef="#ctx0" brushRef="#br0">28152 0,'-3'4,"2"0,-1 0,0-1,0 1,1 0,0 0,1 0,-2 0,1 0,1 1,0-1,0 0,0 0,0 0,-1 13,-10 79,-4 0,-17 55,14-83,-2-3,-4 1,-3-2,-17 30,-156 240,29-53,119-186,-250 426,218-390,-6-3,-90 94,134-171,-2-4,-3-2,-2-2,-17 7,-43 25,-80 37,-22-7,-4-9,-3-9,-170 37,-710 140,932-227,-1278 297,153-26,-12-50,777-180,-300-5,705-66,-1295 50,-616-60,1239-14,143 0,-284 13,-288-3,-186-41,622 16,316 15,-670-18,60-10,420 10,-605-46,1034 62,158 14,-383-38,325 24,2-6,-54-20,122 23,1-2,0-2,3-4,-22-14,2-5,2-4,-62-57,18 4,-29-41,-104-126,-39-59,-87-151,283 342,7-3,-23-58,-141-320,30 68,44 93,169 328,1-2,1 0,2-1,1 2,1-4,2-11,-11-50,15 97,1-1,-2 0,2 1,0 0,0 0,0-1,0 0,0 1,0 0,2 0,-2-1,0 0,1 2,-1-2,1 1,1 0,-1-2,0 3,1 0,-1-1,0 1,1 0,-1-1,0 1,1 1,-1-1,0-1,1 2,-1-1,2 1,-2-1,0 1,1 0,0-2,0 2,0 0,4 0,0 0,0 0,-1 2,0-2,2 1,-2 0,1 2,-1-2,0 2,1-2,-1 2,3 2,96 65,9 12,-102-72,-3-1</inkml:trace>
  <inkml:trace contextRef="#ctx0" brushRef="#br0" timeOffset="1600.513">374 324,'0'5,"-2"1,0-1,1-1,-2 1,2-1,-2 2,1-2,-1 0,0 0,-1 0,0 1,-1 3,-14 17,-1-1,-1 0,0-1,-2-2,-1 1,0-4,-1 1,-2-2,-4 1,30-17,-16 8,-1 1,1 0,1 2,-12 10,20-13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48E4E-B20A-432C-8E99-EC270CC2CFEC}" type="datetimeFigureOut">
              <a:rPr lang="en-US" smtClean="0"/>
              <a:t>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5DBD-C07F-4F75-9404-EAA32D31EEEC}" type="slidenum">
              <a:rPr lang="en-US" smtClean="0"/>
              <a:t>‹#›</a:t>
            </a:fld>
            <a:endParaRPr lang="en-US"/>
          </a:p>
        </p:txBody>
      </p:sp>
    </p:spTree>
    <p:extLst>
      <p:ext uri="{BB962C8B-B14F-4D97-AF65-F5344CB8AC3E}">
        <p14:creationId xmlns:p14="http://schemas.microsoft.com/office/powerpoint/2010/main" val="377404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EBEAF1-F014-4663-8C11-64908B5F3153}" type="slidenum">
              <a:rPr lang="en-US" smtClean="0"/>
              <a:t>1</a:t>
            </a:fld>
            <a:endParaRPr lang="en-US"/>
          </a:p>
        </p:txBody>
      </p:sp>
    </p:spTree>
    <p:extLst>
      <p:ext uri="{BB962C8B-B14F-4D97-AF65-F5344CB8AC3E}">
        <p14:creationId xmlns:p14="http://schemas.microsoft.com/office/powerpoint/2010/main" val="33062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4196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1/20/2020 6:17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830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1/20/2020 6:17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1/20/2020 6:17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1/20/2020 6:17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1/20/2020 6:17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943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https://github.com/dotnet/machinelearning/blob/master/test/data/wikipedia-detox-250-line-data.tsv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Transformers take data, do some work on it, and return new transformed data.</a:t>
            </a:r>
          </a:p>
          <a:p>
            <a:r>
              <a:rPr lang="en-US"/>
              <a:t>One example of a transformer we will need in our example is a Text Featurizer, which takes the text in the issue text and converts it to numbers that our ML algorithms can understand. </a:t>
            </a:r>
          </a:p>
        </p:txBody>
      </p:sp>
      <p:sp>
        <p:nvSpPr>
          <p:cNvPr id="4" name="Slide Number Placeholder 3"/>
          <p:cNvSpPr>
            <a:spLocks noGrp="1"/>
          </p:cNvSpPr>
          <p:nvPr>
            <p:ph type="sldNum" sz="quarter" idx="5"/>
          </p:nvPr>
        </p:nvSpPr>
        <p:spPr/>
        <p:txBody>
          <a:bodyPr/>
          <a:lstStyle/>
          <a:p>
            <a:fld id="{D53B87F2-7899-4CCD-B9D1-828382DCDB03}" type="slidenum">
              <a:rPr lang="en-US" smtClean="0"/>
              <a:t>27</a:t>
            </a:fld>
            <a:endParaRPr lang="en-US"/>
          </a:p>
        </p:txBody>
      </p:sp>
    </p:spTree>
    <p:extLst>
      <p:ext uri="{BB962C8B-B14F-4D97-AF65-F5344CB8AC3E}">
        <p14:creationId xmlns:p14="http://schemas.microsoft.com/office/powerpoint/2010/main" val="2984438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estimator learns from data to create a transformer. Now a model, which turns the input features into output predictions, is a transformer. So we can take estimators that take our example data and produce a model.</a:t>
            </a:r>
          </a:p>
        </p:txBody>
      </p:sp>
      <p:sp>
        <p:nvSpPr>
          <p:cNvPr id="4" name="Slide Number Placeholder 3"/>
          <p:cNvSpPr>
            <a:spLocks noGrp="1"/>
          </p:cNvSpPr>
          <p:nvPr>
            <p:ph type="sldNum" sz="quarter" idx="5"/>
          </p:nvPr>
        </p:nvSpPr>
        <p:spPr/>
        <p:txBody>
          <a:bodyPr/>
          <a:lstStyle/>
          <a:p>
            <a:fld id="{D53B87F2-7899-4CCD-B9D1-828382DCDB03}" type="slidenum">
              <a:rPr lang="en-US" smtClean="0"/>
              <a:t>28</a:t>
            </a:fld>
            <a:endParaRPr lang="en-US"/>
          </a:p>
        </p:txBody>
      </p:sp>
    </p:spTree>
    <p:extLst>
      <p:ext uri="{BB962C8B-B14F-4D97-AF65-F5344CB8AC3E}">
        <p14:creationId xmlns:p14="http://schemas.microsoft.com/office/powerpoint/2010/main" val="79326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F5DBD-C07F-4F75-9404-EAA32D31EEEC}" type="slidenum">
              <a:rPr lang="en-US" smtClean="0"/>
              <a:t>2</a:t>
            </a:fld>
            <a:endParaRPr lang="en-US"/>
          </a:p>
        </p:txBody>
      </p:sp>
    </p:spTree>
    <p:extLst>
      <p:ext uri="{BB962C8B-B14F-4D97-AF65-F5344CB8AC3E}">
        <p14:creationId xmlns:p14="http://schemas.microsoft.com/office/powerpoint/2010/main" val="115112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a:t>Azure Machine Learning Services gives you an end-to-end solution to prepare data, and train your model in the Cloud.</a:t>
            </a:r>
          </a:p>
          <a:p>
            <a:pPr marL="171450" indent="-171450">
              <a:buFont typeface="Arial" panose="020B0604020202020204" pitchFamily="34" charset="0"/>
              <a:buChar char="•"/>
            </a:pPr>
            <a:r>
              <a:rPr lang="en-US" sz="800" b="1"/>
              <a:t>Just modify your training scripts to save an ONNX file.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err="1"/>
              <a:t>WinMLTools</a:t>
            </a:r>
            <a:r>
              <a:rPr lang="en-US" sz="800"/>
              <a:t> converts existing models from </a:t>
            </a:r>
            <a:r>
              <a:rPr lang="en-US" sz="800" err="1"/>
              <a:t>CoreML</a:t>
            </a:r>
            <a:r>
              <a:rPr lang="en-US" sz="800"/>
              <a:t>, </a:t>
            </a:r>
            <a:r>
              <a:rPr lang="en-US" sz="800" err="1"/>
              <a:t>scikit</a:t>
            </a:r>
            <a:r>
              <a:rPr lang="en-US" sz="800"/>
              <a:t>-learn, LIBSVM, and </a:t>
            </a:r>
            <a:r>
              <a:rPr lang="en-US" sz="800" err="1"/>
              <a:t>XGBoost</a:t>
            </a:r>
            <a:endParaRPr lang="en-US" sz="8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err="1"/>
              <a:t>WinMLTools</a:t>
            </a:r>
            <a:r>
              <a:rPr lang="en-US" sz="800" b="1"/>
              <a:t> is a python package that you can pip install to perform conversions.</a:t>
            </a:r>
          </a:p>
          <a:p>
            <a:pPr marL="171450" indent="-171450">
              <a:buFont typeface="Arial" panose="020B0604020202020204" pitchFamily="34" charset="0"/>
              <a:buChar char="•"/>
            </a:pPr>
            <a:endParaRPr lang="en-US" sz="800"/>
          </a:p>
          <a:p>
            <a:pPr marL="0" indent="0">
              <a:buNone/>
            </a:pPr>
            <a:endParaRPr lang="en-US" sz="800"/>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1/20/2020 6:17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69915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How was the presentation?
https://www.polleverywhere.com/surveys/toxVzhr7263Q6A68or5Oe</a:t>
            </a:r>
          </a:p>
        </p:txBody>
      </p:sp>
      <p:sp>
        <p:nvSpPr>
          <p:cNvPr id="4" name="Slide Number Placeholder 3"/>
          <p:cNvSpPr>
            <a:spLocks noGrp="1"/>
          </p:cNvSpPr>
          <p:nvPr>
            <p:ph type="sldNum" sz="quarter" idx="5"/>
          </p:nvPr>
        </p:nvSpPr>
        <p:spPr/>
        <p:txBody>
          <a:bodyPr/>
          <a:lstStyle/>
          <a:p>
            <a:fld id="{9F6F5DBD-C07F-4F75-9404-EAA32D31EEEC}" type="slidenum">
              <a:rPr lang="en-US" smtClean="0"/>
              <a:t>34</a:t>
            </a:fld>
            <a:endParaRPr lang="en-US"/>
          </a:p>
        </p:txBody>
      </p:sp>
      <p:sp>
        <p:nvSpPr>
          <p:cNvPr id="5" name="TextBox 4">
            <a:extLst>
              <a:ext uri="{FF2B5EF4-FFF2-40B4-BE49-F238E27FC236}">
                <a16:creationId xmlns:a16="http://schemas.microsoft.com/office/drawing/2014/main" id="{7C101044-A289-486C-9A28-D0EC4E6E5296}"/>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7674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a:t>Azure Machine Learning Services gives you an end-to-end solution to prepare data, and train your model in the Cloud.</a:t>
            </a:r>
          </a:p>
          <a:p>
            <a:pPr marL="171450" indent="-171450">
              <a:buFont typeface="Arial" panose="020B0604020202020204" pitchFamily="34" charset="0"/>
              <a:buChar char="•"/>
            </a:pPr>
            <a:r>
              <a:rPr lang="en-US" sz="800" b="1"/>
              <a:t>Just modify your training scripts to save an ONNX file.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err="1"/>
              <a:t>WinMLTools</a:t>
            </a:r>
            <a:r>
              <a:rPr lang="en-US" sz="800"/>
              <a:t> converts existing models from </a:t>
            </a:r>
            <a:r>
              <a:rPr lang="en-US" sz="800" err="1"/>
              <a:t>CoreML</a:t>
            </a:r>
            <a:r>
              <a:rPr lang="en-US" sz="800"/>
              <a:t>, </a:t>
            </a:r>
            <a:r>
              <a:rPr lang="en-US" sz="800" err="1"/>
              <a:t>scikit</a:t>
            </a:r>
            <a:r>
              <a:rPr lang="en-US" sz="800"/>
              <a:t>-learn, LIBSVM, and </a:t>
            </a:r>
            <a:r>
              <a:rPr lang="en-US" sz="800" err="1"/>
              <a:t>XGBoost</a:t>
            </a:r>
            <a:endParaRPr lang="en-US" sz="8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err="1"/>
              <a:t>WinMLTools</a:t>
            </a:r>
            <a:r>
              <a:rPr lang="en-US" sz="800" b="1"/>
              <a:t> is a python package that you can pip install to perform conversions.</a:t>
            </a:r>
          </a:p>
          <a:p>
            <a:pPr marL="171450" indent="-171450">
              <a:buFont typeface="Arial" panose="020B0604020202020204" pitchFamily="34" charset="0"/>
              <a:buChar char="•"/>
            </a:pPr>
            <a:endParaRPr lang="en-US" sz="800"/>
          </a:p>
          <a:p>
            <a:pPr marL="0" indent="0">
              <a:buNone/>
            </a:pPr>
            <a:endParaRPr lang="en-US" sz="800"/>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1/20/2020 6:17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2277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EBEAF1-F014-4663-8C11-64908B5F3153}" type="slidenum">
              <a:rPr lang="en-US" smtClean="0"/>
              <a:t>4</a:t>
            </a:fld>
            <a:endParaRPr lang="en-US"/>
          </a:p>
        </p:txBody>
      </p:sp>
    </p:spTree>
    <p:extLst>
      <p:ext uri="{BB962C8B-B14F-4D97-AF65-F5344CB8AC3E}">
        <p14:creationId xmlns:p14="http://schemas.microsoft.com/office/powerpoint/2010/main" val="68869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you have a background in Machine Learning / AI
https://www.polleverywhere.com/multiple_choice_polls/UEDYvbxADMtHWe5a3psoE</a:t>
            </a:r>
          </a:p>
        </p:txBody>
      </p:sp>
      <p:sp>
        <p:nvSpPr>
          <p:cNvPr id="4" name="Slide Number Placeholder 3"/>
          <p:cNvSpPr>
            <a:spLocks noGrp="1"/>
          </p:cNvSpPr>
          <p:nvPr>
            <p:ph type="sldNum" sz="quarter" idx="5"/>
          </p:nvPr>
        </p:nvSpPr>
        <p:spPr/>
        <p:txBody>
          <a:bodyPr/>
          <a:lstStyle/>
          <a:p>
            <a:fld id="{9F6F5DBD-C07F-4F75-9404-EAA32D31EEEC}" type="slidenum">
              <a:rPr lang="en-US" smtClean="0"/>
              <a:t>5</a:t>
            </a:fld>
            <a:endParaRPr lang="en-US"/>
          </a:p>
        </p:txBody>
      </p:sp>
      <p:sp>
        <p:nvSpPr>
          <p:cNvPr id="5" name="TextBox 4">
            <a:extLst>
              <a:ext uri="{FF2B5EF4-FFF2-40B4-BE49-F238E27FC236}">
                <a16:creationId xmlns:a16="http://schemas.microsoft.com/office/drawing/2014/main" id="{4E24651F-A0FF-40D8-B9D9-9B1264919344}"/>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218471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Audience Survey
https://www.polleverywhere.com/multiple_choice_polls/1PKj2SCOuJ0IIHkhKdOGx</a:t>
            </a:r>
          </a:p>
        </p:txBody>
      </p:sp>
      <p:sp>
        <p:nvSpPr>
          <p:cNvPr id="4" name="Slide Number Placeholder 3"/>
          <p:cNvSpPr>
            <a:spLocks noGrp="1"/>
          </p:cNvSpPr>
          <p:nvPr>
            <p:ph type="sldNum" sz="quarter" idx="5"/>
          </p:nvPr>
        </p:nvSpPr>
        <p:spPr/>
        <p:txBody>
          <a:bodyPr/>
          <a:lstStyle/>
          <a:p>
            <a:fld id="{9F6F5DBD-C07F-4F75-9404-EAA32D31EEEC}" type="slidenum">
              <a:rPr lang="en-US" smtClean="0"/>
              <a:t>6</a:t>
            </a:fld>
            <a:endParaRPr lang="en-US"/>
          </a:p>
        </p:txBody>
      </p:sp>
      <p:sp>
        <p:nvSpPr>
          <p:cNvPr id="5" name="TextBox 4">
            <a:extLst>
              <a:ext uri="{FF2B5EF4-FFF2-40B4-BE49-F238E27FC236}">
                <a16:creationId xmlns:a16="http://schemas.microsoft.com/office/drawing/2014/main" id="{5D0DD8FC-32A4-4C1E-A100-BF7D8CD4EEA7}"/>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400993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Define Machine Learning
https://www.polleverywhere.com/free_text_polls/7XdZ68tN6ApzSGKg9QWZx</a:t>
            </a:r>
          </a:p>
        </p:txBody>
      </p:sp>
      <p:sp>
        <p:nvSpPr>
          <p:cNvPr id="4" name="Slide Number Placeholder 3"/>
          <p:cNvSpPr>
            <a:spLocks noGrp="1"/>
          </p:cNvSpPr>
          <p:nvPr>
            <p:ph type="sldNum" sz="quarter" idx="5"/>
          </p:nvPr>
        </p:nvSpPr>
        <p:spPr/>
        <p:txBody>
          <a:bodyPr/>
          <a:lstStyle/>
          <a:p>
            <a:fld id="{9F6F5DBD-C07F-4F75-9404-EAA32D31EEEC}" type="slidenum">
              <a:rPr lang="en-US" smtClean="0"/>
              <a:t>7</a:t>
            </a:fld>
            <a:endParaRPr lang="en-US"/>
          </a:p>
        </p:txBody>
      </p:sp>
      <p:sp>
        <p:nvSpPr>
          <p:cNvPr id="5" name="TextBox 4">
            <a:extLst>
              <a:ext uri="{FF2B5EF4-FFF2-40B4-BE49-F238E27FC236}">
                <a16:creationId xmlns:a16="http://schemas.microsoft.com/office/drawing/2014/main" id="{6E5988B7-6C81-4A3E-B03E-848B0CB8EFBB}"/>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03299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47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model is an intelligent function which can predict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05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86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77155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7FC2-E584-4CB7-B887-D41A015E93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5B7914-4BFE-4134-8086-5B95A196B0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9C07E2-6ED9-4148-8E18-42514BE476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66E2B5-22FA-48D1-86E9-FCCF5590F5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66F190-A71A-474E-8EC8-C67BF3AAB8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575C61-71BE-4326-990A-4B25C7A54DD2}"/>
              </a:ext>
            </a:extLst>
          </p:cNvPr>
          <p:cNvSpPr>
            <a:spLocks noGrp="1"/>
          </p:cNvSpPr>
          <p:nvPr>
            <p:ph type="dt" sz="half" idx="10"/>
          </p:nvPr>
        </p:nvSpPr>
        <p:spPr/>
        <p:txBody>
          <a:bodyPr/>
          <a:lstStyle/>
          <a:p>
            <a:fld id="{994024E1-C738-4F9F-BAC5-0490C0288B10}" type="datetimeFigureOut">
              <a:rPr lang="en-US" smtClean="0"/>
              <a:t>1/20/2020</a:t>
            </a:fld>
            <a:endParaRPr lang="en-US"/>
          </a:p>
        </p:txBody>
      </p:sp>
      <p:sp>
        <p:nvSpPr>
          <p:cNvPr id="8" name="Footer Placeholder 7">
            <a:extLst>
              <a:ext uri="{FF2B5EF4-FFF2-40B4-BE49-F238E27FC236}">
                <a16:creationId xmlns:a16="http://schemas.microsoft.com/office/drawing/2014/main" id="{443F4D6C-AB3F-405D-B307-2DFE751063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810C7E-2C7C-46AB-B96A-572743F12B40}"/>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6074037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9E8A-B143-4A0F-BE42-CC3BB1CE54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3186C7-1CA2-48B5-AA8F-0267CAC3D708}"/>
              </a:ext>
            </a:extLst>
          </p:cNvPr>
          <p:cNvSpPr>
            <a:spLocks noGrp="1"/>
          </p:cNvSpPr>
          <p:nvPr>
            <p:ph type="dt" sz="half" idx="10"/>
          </p:nvPr>
        </p:nvSpPr>
        <p:spPr/>
        <p:txBody>
          <a:bodyPr/>
          <a:lstStyle/>
          <a:p>
            <a:fld id="{994024E1-C738-4F9F-BAC5-0490C0288B10}" type="datetimeFigureOut">
              <a:rPr lang="en-US" smtClean="0"/>
              <a:t>1/20/2020</a:t>
            </a:fld>
            <a:endParaRPr lang="en-US"/>
          </a:p>
        </p:txBody>
      </p:sp>
      <p:sp>
        <p:nvSpPr>
          <p:cNvPr id="4" name="Footer Placeholder 3">
            <a:extLst>
              <a:ext uri="{FF2B5EF4-FFF2-40B4-BE49-F238E27FC236}">
                <a16:creationId xmlns:a16="http://schemas.microsoft.com/office/drawing/2014/main" id="{0CECE515-EFEF-4587-A44D-CC0E368617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1FF417-3EBE-42A0-9E34-5457BA5E7A80}"/>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386732074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3F781E-D8F4-44D2-8296-2C9E3AAC810D}"/>
              </a:ext>
            </a:extLst>
          </p:cNvPr>
          <p:cNvSpPr>
            <a:spLocks noGrp="1"/>
          </p:cNvSpPr>
          <p:nvPr>
            <p:ph type="dt" sz="half" idx="10"/>
          </p:nvPr>
        </p:nvSpPr>
        <p:spPr/>
        <p:txBody>
          <a:bodyPr/>
          <a:lstStyle/>
          <a:p>
            <a:fld id="{B3EF3E88-62FB-46E6-925F-94E9C5220847}" type="datetimeFigureOut">
              <a:rPr lang="en-US" smtClean="0"/>
              <a:t>1/20/2020</a:t>
            </a:fld>
            <a:endParaRPr lang="en-US"/>
          </a:p>
        </p:txBody>
      </p:sp>
      <p:sp>
        <p:nvSpPr>
          <p:cNvPr id="3" name="Footer Placeholder 2">
            <a:extLst>
              <a:ext uri="{FF2B5EF4-FFF2-40B4-BE49-F238E27FC236}">
                <a16:creationId xmlns:a16="http://schemas.microsoft.com/office/drawing/2014/main" id="{EC46EF3A-516D-41EA-B27A-0961118FEE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6B0521-297A-4A52-91D4-3BBB38292D8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4435835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4C80-6D81-4195-B2B6-053A1FC76F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551D22-222C-4EB0-829B-5F4D3BDDD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F66D86-A21E-4339-B7F5-5FD6D6E6A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F555DB-EE34-4032-98A6-7EE8C742CA09}"/>
              </a:ext>
            </a:extLst>
          </p:cNvPr>
          <p:cNvSpPr>
            <a:spLocks noGrp="1"/>
          </p:cNvSpPr>
          <p:nvPr>
            <p:ph type="dt" sz="half" idx="10"/>
          </p:nvPr>
        </p:nvSpPr>
        <p:spPr/>
        <p:txBody>
          <a:bodyPr/>
          <a:lstStyle/>
          <a:p>
            <a:fld id="{994024E1-C738-4F9F-BAC5-0490C0288B10}" type="datetimeFigureOut">
              <a:rPr lang="en-US" smtClean="0"/>
              <a:t>1/20/2020</a:t>
            </a:fld>
            <a:endParaRPr lang="en-US"/>
          </a:p>
        </p:txBody>
      </p:sp>
      <p:sp>
        <p:nvSpPr>
          <p:cNvPr id="6" name="Footer Placeholder 5">
            <a:extLst>
              <a:ext uri="{FF2B5EF4-FFF2-40B4-BE49-F238E27FC236}">
                <a16:creationId xmlns:a16="http://schemas.microsoft.com/office/drawing/2014/main" id="{D8C51570-41A1-42FB-B67E-9E9B9F74C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0C139-BD85-46FB-A399-A3BB18B7C869}"/>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27860501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CADF-F081-46C9-B162-647FC8F56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7D489-632D-4A55-B3FE-1CC090F588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03D5F3-361B-4188-92F2-7AF86CA992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AFDEF0-F178-46F7-97D1-0CC1277A23AD}"/>
              </a:ext>
            </a:extLst>
          </p:cNvPr>
          <p:cNvSpPr>
            <a:spLocks noGrp="1"/>
          </p:cNvSpPr>
          <p:nvPr>
            <p:ph type="dt" sz="half" idx="10"/>
          </p:nvPr>
        </p:nvSpPr>
        <p:spPr/>
        <p:txBody>
          <a:bodyPr/>
          <a:lstStyle/>
          <a:p>
            <a:fld id="{994024E1-C738-4F9F-BAC5-0490C0288B10}" type="datetimeFigureOut">
              <a:rPr lang="en-US" smtClean="0"/>
              <a:t>1/20/2020</a:t>
            </a:fld>
            <a:endParaRPr lang="en-US"/>
          </a:p>
        </p:txBody>
      </p:sp>
      <p:sp>
        <p:nvSpPr>
          <p:cNvPr id="6" name="Footer Placeholder 5">
            <a:extLst>
              <a:ext uri="{FF2B5EF4-FFF2-40B4-BE49-F238E27FC236}">
                <a16:creationId xmlns:a16="http://schemas.microsoft.com/office/drawing/2014/main" id="{89FD5F2E-54BA-47C2-92F7-BF2AF43124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DE6C48-1067-40FF-B02A-51A530B2CD6B}"/>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16940740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4343-0D63-49BE-8A99-EDAB7B7ACD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E9003B-DE9C-42EE-91EB-DEDF45F7D5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BFD9E0-5BD5-46AF-8370-967A735660F0}"/>
              </a:ext>
            </a:extLst>
          </p:cNvPr>
          <p:cNvSpPr>
            <a:spLocks noGrp="1"/>
          </p:cNvSpPr>
          <p:nvPr>
            <p:ph type="dt" sz="half" idx="10"/>
          </p:nvPr>
        </p:nvSpPr>
        <p:spPr/>
        <p:txBody>
          <a:bodyPr/>
          <a:lstStyle/>
          <a:p>
            <a:fld id="{994024E1-C738-4F9F-BAC5-0490C0288B10}" type="datetimeFigureOut">
              <a:rPr lang="en-US" smtClean="0"/>
              <a:t>1/20/2020</a:t>
            </a:fld>
            <a:endParaRPr lang="en-US"/>
          </a:p>
        </p:txBody>
      </p:sp>
      <p:sp>
        <p:nvSpPr>
          <p:cNvPr id="5" name="Footer Placeholder 4">
            <a:extLst>
              <a:ext uri="{FF2B5EF4-FFF2-40B4-BE49-F238E27FC236}">
                <a16:creationId xmlns:a16="http://schemas.microsoft.com/office/drawing/2014/main" id="{67479055-F1AC-4981-8555-BFAB40DD6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8CBA2A-E001-4F9B-81BA-0C2BA859188D}"/>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16191071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DEB6ED-D4FE-4A74-9D9E-96D692655C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10232F-405A-4AAE-AEE1-71D11376CD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264FD1-993A-488B-AB6B-33B5344A91B9}"/>
              </a:ext>
            </a:extLst>
          </p:cNvPr>
          <p:cNvSpPr>
            <a:spLocks noGrp="1"/>
          </p:cNvSpPr>
          <p:nvPr>
            <p:ph type="dt" sz="half" idx="10"/>
          </p:nvPr>
        </p:nvSpPr>
        <p:spPr/>
        <p:txBody>
          <a:bodyPr/>
          <a:lstStyle/>
          <a:p>
            <a:fld id="{994024E1-C738-4F9F-BAC5-0490C0288B10}" type="datetimeFigureOut">
              <a:rPr lang="en-US" smtClean="0"/>
              <a:t>1/20/2020</a:t>
            </a:fld>
            <a:endParaRPr lang="en-US"/>
          </a:p>
        </p:txBody>
      </p:sp>
      <p:sp>
        <p:nvSpPr>
          <p:cNvPr id="5" name="Footer Placeholder 4">
            <a:extLst>
              <a:ext uri="{FF2B5EF4-FFF2-40B4-BE49-F238E27FC236}">
                <a16:creationId xmlns:a16="http://schemas.microsoft.com/office/drawing/2014/main" id="{4F291C9C-4E76-4818-85DF-07C2913CD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3F866-8B58-4735-85A8-51F1A16CF891}"/>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39438131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Profile_Left">
    <p:bg>
      <p:bgRef idx="1001">
        <a:schemeClr val="bg1"/>
      </p:bgRef>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D3795A3A-ECF0-AC42-8872-52231F487C07}"/>
              </a:ext>
            </a:extLst>
          </p:cNvPr>
          <p:cNvSpPr>
            <a:spLocks noGrp="1"/>
          </p:cNvSpPr>
          <p:nvPr>
            <p:ph type="title" hasCustomPrompt="1"/>
          </p:nvPr>
        </p:nvSpPr>
        <p:spPr>
          <a:xfrm>
            <a:off x="6703564" y="3848756"/>
            <a:ext cx="5119482" cy="745927"/>
          </a:xfrm>
        </p:spPr>
        <p:txBody>
          <a:bodyPr/>
          <a:lstStyle>
            <a:lvl1pPr>
              <a:defRPr b="1"/>
            </a:lvl1pPr>
          </a:lstStyle>
          <a:p>
            <a:r>
              <a:rPr lang="en-US" dirty="0"/>
              <a:t>Name</a:t>
            </a:r>
            <a:endParaRPr lang="nl-NL" dirty="0"/>
          </a:p>
        </p:txBody>
      </p:sp>
      <p:sp>
        <p:nvSpPr>
          <p:cNvPr id="30" name="Text Placeholder 12">
            <a:extLst>
              <a:ext uri="{FF2B5EF4-FFF2-40B4-BE49-F238E27FC236}">
                <a16:creationId xmlns:a16="http://schemas.microsoft.com/office/drawing/2014/main" id="{C9ACD9AF-576C-114D-A5AE-F60328EBADAF}"/>
              </a:ext>
            </a:extLst>
          </p:cNvPr>
          <p:cNvSpPr>
            <a:spLocks noGrp="1"/>
          </p:cNvSpPr>
          <p:nvPr>
            <p:ph type="body" sz="quarter" idx="10" hasCustomPrompt="1"/>
          </p:nvPr>
        </p:nvSpPr>
        <p:spPr>
          <a:xfrm>
            <a:off x="6703564" y="4594683"/>
            <a:ext cx="5068831" cy="368300"/>
          </a:xfrm>
        </p:spPr>
        <p:txBody>
          <a:bodyPr>
            <a:noAutofit/>
          </a:bodyPr>
          <a:lstStyle>
            <a:lvl1pPr marL="0" indent="0">
              <a:buNone/>
              <a:defRPr sz="1800" b="1" i="0">
                <a:solidFill>
                  <a:schemeClr val="accent2">
                    <a:lumMod val="60000"/>
                    <a:lumOff val="40000"/>
                  </a:schemeClr>
                </a:solidFill>
                <a:latin typeface="Graphik Semibold" panose="020B0503030202060203" pitchFamily="34" charset="77"/>
              </a:defRPr>
            </a:lvl1pPr>
            <a:lvl2pPr>
              <a:defRPr sz="1800"/>
            </a:lvl2pPr>
            <a:lvl3pPr>
              <a:defRPr sz="1800"/>
            </a:lvl3pPr>
            <a:lvl4pPr>
              <a:defRPr sz="1800"/>
            </a:lvl4pPr>
            <a:lvl5pPr>
              <a:defRPr sz="1800"/>
            </a:lvl5pPr>
          </a:lstStyle>
          <a:p>
            <a:pPr lvl="0"/>
            <a:r>
              <a:rPr lang="nl-NL" dirty="0"/>
              <a:t>Functietitel</a:t>
            </a:r>
          </a:p>
        </p:txBody>
      </p:sp>
      <p:sp>
        <p:nvSpPr>
          <p:cNvPr id="32" name="Text Placeholder 31">
            <a:extLst>
              <a:ext uri="{FF2B5EF4-FFF2-40B4-BE49-F238E27FC236}">
                <a16:creationId xmlns:a16="http://schemas.microsoft.com/office/drawing/2014/main" id="{B387181D-0359-9A40-B178-844CAA6750AF}"/>
              </a:ext>
            </a:extLst>
          </p:cNvPr>
          <p:cNvSpPr>
            <a:spLocks noGrp="1"/>
          </p:cNvSpPr>
          <p:nvPr>
            <p:ph type="body" sz="quarter" idx="11" hasCustomPrompt="1"/>
          </p:nvPr>
        </p:nvSpPr>
        <p:spPr>
          <a:xfrm>
            <a:off x="6703564" y="5128631"/>
            <a:ext cx="5170133" cy="951657"/>
          </a:xfrm>
        </p:spPr>
        <p:txBody>
          <a:bodyPr>
            <a:noAutofit/>
          </a:bodyPr>
          <a:lstStyle>
            <a:lvl1pPr marL="0" indent="0">
              <a:lnSpc>
                <a:spcPct val="150000"/>
              </a:lnSpc>
              <a:buNone/>
              <a:defRPr sz="2000" b="0" i="0">
                <a:latin typeface="Graphik Light" panose="020B0403030202060203" pitchFamily="34" charset="77"/>
              </a:defRPr>
            </a:lvl1pPr>
            <a:lvl2pPr>
              <a:defRPr sz="1000" b="0" i="0">
                <a:latin typeface="Graphik Light" panose="020B0403030202060203" pitchFamily="34" charset="77"/>
              </a:defRPr>
            </a:lvl2pPr>
            <a:lvl3pPr>
              <a:defRPr sz="1000" b="0" i="0">
                <a:latin typeface="Graphik Light" panose="020B0403030202060203" pitchFamily="34" charset="77"/>
              </a:defRPr>
            </a:lvl3pPr>
            <a:lvl4pPr>
              <a:defRPr sz="1000" b="0" i="0">
                <a:latin typeface="Graphik Light" panose="020B0403030202060203" pitchFamily="34" charset="77"/>
              </a:defRPr>
            </a:lvl4pPr>
            <a:lvl5pPr>
              <a:defRPr sz="1000" b="0" i="0">
                <a:latin typeface="Graphik Light" panose="020B0403030202060203" pitchFamily="34" charset="77"/>
              </a:defRPr>
            </a:lvl5pPr>
          </a:lstStyle>
          <a:p>
            <a:pPr lvl="0"/>
            <a:r>
              <a:rPr lang="nl-NL" dirty="0"/>
              <a:t>@twitter</a:t>
            </a:r>
          </a:p>
          <a:p>
            <a:pPr lvl="0"/>
            <a:r>
              <a:rPr lang="nl-NL" dirty="0" err="1"/>
              <a:t>name@infosupport.com</a:t>
            </a:r>
            <a:endParaRPr lang="nl-NL" dirty="0"/>
          </a:p>
          <a:p>
            <a:pPr lvl="0"/>
            <a:r>
              <a:rPr lang="nl-NL" dirty="0" err="1"/>
              <a:t>www.linked.in</a:t>
            </a:r>
            <a:r>
              <a:rPr lang="nl-NL" dirty="0"/>
              <a:t>/in/name</a:t>
            </a:r>
          </a:p>
        </p:txBody>
      </p:sp>
      <p:sp>
        <p:nvSpPr>
          <p:cNvPr id="35" name="Picture Placeholder 33">
            <a:extLst>
              <a:ext uri="{FF2B5EF4-FFF2-40B4-BE49-F238E27FC236}">
                <a16:creationId xmlns:a16="http://schemas.microsoft.com/office/drawing/2014/main" id="{161A0CFC-C228-AE4D-829B-7849D1558257}"/>
              </a:ext>
            </a:extLst>
          </p:cNvPr>
          <p:cNvSpPr>
            <a:spLocks noGrp="1"/>
          </p:cNvSpPr>
          <p:nvPr>
            <p:ph type="pic" sz="quarter" idx="12"/>
          </p:nvPr>
        </p:nvSpPr>
        <p:spPr>
          <a:xfrm>
            <a:off x="-800529" y="-1051034"/>
            <a:ext cx="7504091" cy="9997103"/>
          </a:xfrm>
        </p:spPr>
        <p:txBody>
          <a:bodyPr/>
          <a:lstStyle/>
          <a:p>
            <a:endParaRPr lang="nl-NL" dirty="0"/>
          </a:p>
        </p:txBody>
      </p:sp>
      <p:pic>
        <p:nvPicPr>
          <p:cNvPr id="21" name="Picture 20" descr="A screenshot of a computer screen&#10;&#10;Description automatically generated">
            <a:extLst>
              <a:ext uri="{FF2B5EF4-FFF2-40B4-BE49-F238E27FC236}">
                <a16:creationId xmlns:a16="http://schemas.microsoft.com/office/drawing/2014/main" id="{64AF500D-8FD5-5C45-BAAD-7806A57EBF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1663864833"/>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130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8394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737026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3"/>
          <p:cNvSpPr>
            <a:spLocks noGrp="1"/>
          </p:cNvSpPr>
          <p:nvPr>
            <p:ph type="body" sz="quarter" idx="13"/>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p:cNvSpPr>
            <a:spLocks noGrp="1"/>
          </p:cNvSpPr>
          <p:nvPr>
            <p:ph type="body" sz="quarter" idx="14"/>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7"/>
          </p:nvPr>
        </p:nvSpPr>
        <p:spPr>
          <a:xfrm>
            <a:off x="838200" y="1106196"/>
            <a:ext cx="10515600" cy="385325"/>
          </a:xfrm>
        </p:spPr>
        <p:txBody>
          <a:bodyPr>
            <a:normAutofit/>
          </a:bodyPr>
          <a:lstStyle>
            <a:lvl1pPr marL="0" indent="0">
              <a:buNone/>
              <a:defRPr sz="24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1636000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657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055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515870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9746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89708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072887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79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8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0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1/20/2020</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044690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Profile_Left">
    <p:bg>
      <p:bgRef idx="1001">
        <a:schemeClr val="bg1"/>
      </p:bgRef>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D3795A3A-ECF0-AC42-8872-52231F487C07}"/>
              </a:ext>
            </a:extLst>
          </p:cNvPr>
          <p:cNvSpPr>
            <a:spLocks noGrp="1"/>
          </p:cNvSpPr>
          <p:nvPr>
            <p:ph type="title" hasCustomPrompt="1"/>
          </p:nvPr>
        </p:nvSpPr>
        <p:spPr>
          <a:xfrm>
            <a:off x="6703564" y="3848756"/>
            <a:ext cx="5119482" cy="745927"/>
          </a:xfrm>
        </p:spPr>
        <p:txBody>
          <a:bodyPr/>
          <a:lstStyle>
            <a:lvl1pPr>
              <a:defRPr b="1"/>
            </a:lvl1pPr>
          </a:lstStyle>
          <a:p>
            <a:r>
              <a:rPr lang="en-US" dirty="0"/>
              <a:t>Name</a:t>
            </a:r>
            <a:endParaRPr lang="nl-NL" dirty="0"/>
          </a:p>
        </p:txBody>
      </p:sp>
      <p:sp>
        <p:nvSpPr>
          <p:cNvPr id="30" name="Text Placeholder 12">
            <a:extLst>
              <a:ext uri="{FF2B5EF4-FFF2-40B4-BE49-F238E27FC236}">
                <a16:creationId xmlns:a16="http://schemas.microsoft.com/office/drawing/2014/main" id="{C9ACD9AF-576C-114D-A5AE-F60328EBADAF}"/>
              </a:ext>
            </a:extLst>
          </p:cNvPr>
          <p:cNvSpPr>
            <a:spLocks noGrp="1"/>
          </p:cNvSpPr>
          <p:nvPr>
            <p:ph type="body" sz="quarter" idx="10" hasCustomPrompt="1"/>
          </p:nvPr>
        </p:nvSpPr>
        <p:spPr>
          <a:xfrm>
            <a:off x="6703564" y="4594683"/>
            <a:ext cx="5068831" cy="368300"/>
          </a:xfrm>
        </p:spPr>
        <p:txBody>
          <a:bodyPr>
            <a:noAutofit/>
          </a:bodyPr>
          <a:lstStyle>
            <a:lvl1pPr marL="0" indent="0">
              <a:buNone/>
              <a:defRPr sz="1800" b="1" i="0">
                <a:solidFill>
                  <a:schemeClr val="accent2">
                    <a:lumMod val="60000"/>
                    <a:lumOff val="40000"/>
                  </a:schemeClr>
                </a:solidFill>
                <a:latin typeface="Graphik Semibold" panose="020B0503030202060203" pitchFamily="34" charset="77"/>
              </a:defRPr>
            </a:lvl1pPr>
            <a:lvl2pPr>
              <a:defRPr sz="1800"/>
            </a:lvl2pPr>
            <a:lvl3pPr>
              <a:defRPr sz="1800"/>
            </a:lvl3pPr>
            <a:lvl4pPr>
              <a:defRPr sz="1800"/>
            </a:lvl4pPr>
            <a:lvl5pPr>
              <a:defRPr sz="1800"/>
            </a:lvl5pPr>
          </a:lstStyle>
          <a:p>
            <a:pPr lvl="0"/>
            <a:r>
              <a:rPr lang="nl-NL" dirty="0"/>
              <a:t>Functietitel</a:t>
            </a:r>
          </a:p>
        </p:txBody>
      </p:sp>
      <p:sp>
        <p:nvSpPr>
          <p:cNvPr id="32" name="Text Placeholder 31">
            <a:extLst>
              <a:ext uri="{FF2B5EF4-FFF2-40B4-BE49-F238E27FC236}">
                <a16:creationId xmlns:a16="http://schemas.microsoft.com/office/drawing/2014/main" id="{B387181D-0359-9A40-B178-844CAA6750AF}"/>
              </a:ext>
            </a:extLst>
          </p:cNvPr>
          <p:cNvSpPr>
            <a:spLocks noGrp="1"/>
          </p:cNvSpPr>
          <p:nvPr>
            <p:ph type="body" sz="quarter" idx="11" hasCustomPrompt="1"/>
          </p:nvPr>
        </p:nvSpPr>
        <p:spPr>
          <a:xfrm>
            <a:off x="6703564" y="5128631"/>
            <a:ext cx="5170133" cy="951657"/>
          </a:xfrm>
        </p:spPr>
        <p:txBody>
          <a:bodyPr>
            <a:noAutofit/>
          </a:bodyPr>
          <a:lstStyle>
            <a:lvl1pPr marL="0" indent="0">
              <a:lnSpc>
                <a:spcPct val="150000"/>
              </a:lnSpc>
              <a:buNone/>
              <a:defRPr sz="2000" b="0" i="0">
                <a:latin typeface="Graphik Light" panose="020B0403030202060203" pitchFamily="34" charset="77"/>
              </a:defRPr>
            </a:lvl1pPr>
            <a:lvl2pPr>
              <a:defRPr sz="1000" b="0" i="0">
                <a:latin typeface="Graphik Light" panose="020B0403030202060203" pitchFamily="34" charset="77"/>
              </a:defRPr>
            </a:lvl2pPr>
            <a:lvl3pPr>
              <a:defRPr sz="1000" b="0" i="0">
                <a:latin typeface="Graphik Light" panose="020B0403030202060203" pitchFamily="34" charset="77"/>
              </a:defRPr>
            </a:lvl3pPr>
            <a:lvl4pPr>
              <a:defRPr sz="1000" b="0" i="0">
                <a:latin typeface="Graphik Light" panose="020B0403030202060203" pitchFamily="34" charset="77"/>
              </a:defRPr>
            </a:lvl4pPr>
            <a:lvl5pPr>
              <a:defRPr sz="1000" b="0" i="0">
                <a:latin typeface="Graphik Light" panose="020B0403030202060203" pitchFamily="34" charset="77"/>
              </a:defRPr>
            </a:lvl5pPr>
          </a:lstStyle>
          <a:p>
            <a:pPr lvl="0"/>
            <a:r>
              <a:rPr lang="nl-NL" dirty="0"/>
              <a:t>@twitter</a:t>
            </a:r>
          </a:p>
          <a:p>
            <a:pPr lvl="0"/>
            <a:r>
              <a:rPr lang="nl-NL" dirty="0" err="1"/>
              <a:t>name@infosupport.com</a:t>
            </a:r>
            <a:endParaRPr lang="nl-NL" dirty="0"/>
          </a:p>
          <a:p>
            <a:pPr lvl="0"/>
            <a:r>
              <a:rPr lang="nl-NL" dirty="0" err="1"/>
              <a:t>www.linked.in</a:t>
            </a:r>
            <a:r>
              <a:rPr lang="nl-NL" dirty="0"/>
              <a:t>/in/name</a:t>
            </a:r>
          </a:p>
        </p:txBody>
      </p:sp>
      <p:sp>
        <p:nvSpPr>
          <p:cNvPr id="35" name="Picture Placeholder 33">
            <a:extLst>
              <a:ext uri="{FF2B5EF4-FFF2-40B4-BE49-F238E27FC236}">
                <a16:creationId xmlns:a16="http://schemas.microsoft.com/office/drawing/2014/main" id="{161A0CFC-C228-AE4D-829B-7849D1558257}"/>
              </a:ext>
            </a:extLst>
          </p:cNvPr>
          <p:cNvSpPr>
            <a:spLocks noGrp="1"/>
          </p:cNvSpPr>
          <p:nvPr>
            <p:ph type="pic" sz="quarter" idx="12"/>
          </p:nvPr>
        </p:nvSpPr>
        <p:spPr>
          <a:xfrm>
            <a:off x="-800529" y="-1051034"/>
            <a:ext cx="7504091" cy="9997103"/>
          </a:xfrm>
        </p:spPr>
        <p:txBody>
          <a:bodyPr/>
          <a:lstStyle/>
          <a:p>
            <a:endParaRPr lang="nl-NL" dirty="0"/>
          </a:p>
        </p:txBody>
      </p:sp>
      <p:pic>
        <p:nvPicPr>
          <p:cNvPr id="21" name="Picture 20" descr="A screenshot of a computer screen&#10;&#10;Description automatically generated">
            <a:extLst>
              <a:ext uri="{FF2B5EF4-FFF2-40B4-BE49-F238E27FC236}">
                <a16:creationId xmlns:a16="http://schemas.microsoft.com/office/drawing/2014/main" id="{64AF500D-8FD5-5C45-BAAD-7806A57EBF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311975829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03555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427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3"/>
          <p:cNvSpPr>
            <a:spLocks noGrp="1"/>
          </p:cNvSpPr>
          <p:nvPr>
            <p:ph type="body" sz="quarter" idx="13"/>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p:cNvSpPr>
            <a:spLocks noGrp="1"/>
          </p:cNvSpPr>
          <p:nvPr>
            <p:ph type="body" sz="quarter" idx="14"/>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7"/>
          </p:nvPr>
        </p:nvSpPr>
        <p:spPr>
          <a:xfrm>
            <a:off x="838200" y="1106196"/>
            <a:ext cx="10515600" cy="385325"/>
          </a:xfrm>
        </p:spPr>
        <p:txBody>
          <a:bodyPr>
            <a:normAutofit/>
          </a:bodyPr>
          <a:lstStyle>
            <a:lvl1pPr marL="0" indent="0">
              <a:buNone/>
              <a:defRPr sz="24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52402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106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1/20/2020</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219682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62001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690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33A2-49E6-4B53-ABBA-7D487E72F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46C96F-62B6-4C76-8B33-C9F94C434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AA04A0-1B6C-4922-AFD2-31EB78ACE42A}"/>
              </a:ext>
            </a:extLst>
          </p:cNvPr>
          <p:cNvSpPr>
            <a:spLocks noGrp="1"/>
          </p:cNvSpPr>
          <p:nvPr>
            <p:ph type="dt" sz="half" idx="10"/>
          </p:nvPr>
        </p:nvSpPr>
        <p:spPr/>
        <p:txBody>
          <a:bodyPr/>
          <a:lstStyle/>
          <a:p>
            <a:fld id="{9184DA70-C731-4C70-880D-CCD4705E623C}" type="datetime1">
              <a:rPr lang="en-US" smtClean="0"/>
              <a:t>1/20/2020</a:t>
            </a:fld>
            <a:endParaRPr lang="en-US"/>
          </a:p>
        </p:txBody>
      </p:sp>
      <p:sp>
        <p:nvSpPr>
          <p:cNvPr id="5" name="Footer Placeholder 4">
            <a:extLst>
              <a:ext uri="{FF2B5EF4-FFF2-40B4-BE49-F238E27FC236}">
                <a16:creationId xmlns:a16="http://schemas.microsoft.com/office/drawing/2014/main" id="{B2D85749-4528-4059-AB93-9F0E8EDDF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097AA-794A-434D-9C55-B6FEB1884FFA}"/>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7068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63443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07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788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8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0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49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31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2296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19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535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0130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226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5449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5637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144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7580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402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174324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98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23224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318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52396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465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341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0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08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76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71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84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0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452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712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569692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4959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0995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665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12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49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05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247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4333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258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19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480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1776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4621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7616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790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23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424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98051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9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9024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29072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14071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11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03607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024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900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146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19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69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86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1117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244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2453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7677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418382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6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1/20/2020</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547416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2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1/20/2020</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3155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1/20/2020</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292188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683137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21FD-70B8-4544-9447-540016A8DD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D0CB3C-70DE-483A-ACD0-A71AAA5406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0A3BF-01F2-46B0-A89C-CDC7AF5E9F96}"/>
              </a:ext>
            </a:extLst>
          </p:cNvPr>
          <p:cNvSpPr>
            <a:spLocks noGrp="1"/>
          </p:cNvSpPr>
          <p:nvPr>
            <p:ph type="dt" sz="half" idx="10"/>
          </p:nvPr>
        </p:nvSpPr>
        <p:spPr/>
        <p:txBody>
          <a:bodyPr/>
          <a:lstStyle/>
          <a:p>
            <a:fld id="{9184DA70-C731-4C70-880D-CCD4705E623C}" type="datetime1">
              <a:rPr lang="en-US" smtClean="0"/>
              <a:t>1/20/2020</a:t>
            </a:fld>
            <a:endParaRPr lang="en-US"/>
          </a:p>
        </p:txBody>
      </p:sp>
      <p:sp>
        <p:nvSpPr>
          <p:cNvPr id="5" name="Footer Placeholder 4">
            <a:extLst>
              <a:ext uri="{FF2B5EF4-FFF2-40B4-BE49-F238E27FC236}">
                <a16:creationId xmlns:a16="http://schemas.microsoft.com/office/drawing/2014/main" id="{833D22D0-32E2-42A8-A258-5976C4C752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C5DBD0-F448-4047-BF78-B8B289B0379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054373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4483-F2BE-4C64-83AD-733A77CA7E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97DB94-7581-48D9-9AD3-48757EC6C2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0FF9BF-443B-4F49-BD4A-B45ECDE332F9}"/>
              </a:ext>
            </a:extLst>
          </p:cNvPr>
          <p:cNvSpPr>
            <a:spLocks noGrp="1"/>
          </p:cNvSpPr>
          <p:nvPr>
            <p:ph type="dt" sz="half" idx="10"/>
          </p:nvPr>
        </p:nvSpPr>
        <p:spPr/>
        <p:txBody>
          <a:bodyPr/>
          <a:lstStyle/>
          <a:p>
            <a:fld id="{994024E1-C738-4F9F-BAC5-0490C0288B10}" type="datetimeFigureOut">
              <a:rPr lang="en-US" smtClean="0"/>
              <a:t>1/20/2020</a:t>
            </a:fld>
            <a:endParaRPr lang="en-US"/>
          </a:p>
        </p:txBody>
      </p:sp>
      <p:sp>
        <p:nvSpPr>
          <p:cNvPr id="5" name="Footer Placeholder 4">
            <a:extLst>
              <a:ext uri="{FF2B5EF4-FFF2-40B4-BE49-F238E27FC236}">
                <a16:creationId xmlns:a16="http://schemas.microsoft.com/office/drawing/2014/main" id="{0A2F07ED-666B-473F-8B4D-F1AACB00A9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A2C35-B22C-4B5E-9926-6F2C166390CA}"/>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21010418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13EB-1398-42D6-B899-5E25561B0D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3A4983-AD44-4F45-94EC-3B73591C8E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5B64B6-9BB6-4F23-A86F-83890DF70371}"/>
              </a:ext>
            </a:extLst>
          </p:cNvPr>
          <p:cNvSpPr>
            <a:spLocks noGrp="1"/>
          </p:cNvSpPr>
          <p:nvPr>
            <p:ph type="dt" sz="half" idx="10"/>
          </p:nvPr>
        </p:nvSpPr>
        <p:spPr/>
        <p:txBody>
          <a:bodyPr/>
          <a:lstStyle/>
          <a:p>
            <a:fld id="{6229980B-02E6-420A-BAE4-7504552E7F42}" type="datetimeFigureOut">
              <a:rPr lang="en-US" smtClean="0"/>
              <a:t>1/20/2020</a:t>
            </a:fld>
            <a:endParaRPr lang="en-US"/>
          </a:p>
        </p:txBody>
      </p:sp>
      <p:sp>
        <p:nvSpPr>
          <p:cNvPr id="5" name="Footer Placeholder 4">
            <a:extLst>
              <a:ext uri="{FF2B5EF4-FFF2-40B4-BE49-F238E27FC236}">
                <a16:creationId xmlns:a16="http://schemas.microsoft.com/office/drawing/2014/main" id="{9CA5AC84-721F-4A6C-8D80-F64CD7D54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4F03B-E9F2-4B3F-A982-289FEB77DD1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7239471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5DE4-3291-4C3F-B2FF-D882586706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9FDC0-D3E7-49B9-8360-EF80D0F028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C59C68-DE8A-4E14-B369-B7ADA7E7A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84B64F-B9AC-47E0-8BAC-C906AF5CC93E}"/>
              </a:ext>
            </a:extLst>
          </p:cNvPr>
          <p:cNvSpPr>
            <a:spLocks noGrp="1"/>
          </p:cNvSpPr>
          <p:nvPr>
            <p:ph type="dt" sz="half" idx="10"/>
          </p:nvPr>
        </p:nvSpPr>
        <p:spPr/>
        <p:txBody>
          <a:bodyPr/>
          <a:lstStyle/>
          <a:p>
            <a:fld id="{994024E1-C738-4F9F-BAC5-0490C0288B10}" type="datetimeFigureOut">
              <a:rPr lang="en-US" smtClean="0"/>
              <a:t>1/20/2020</a:t>
            </a:fld>
            <a:endParaRPr lang="en-US"/>
          </a:p>
        </p:txBody>
      </p:sp>
      <p:sp>
        <p:nvSpPr>
          <p:cNvPr id="6" name="Footer Placeholder 5">
            <a:extLst>
              <a:ext uri="{FF2B5EF4-FFF2-40B4-BE49-F238E27FC236}">
                <a16:creationId xmlns:a16="http://schemas.microsoft.com/office/drawing/2014/main" id="{53E09B12-F005-490C-8B6E-5E319DA0D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0E7B79-8F6D-42C5-935C-11000737EA36}"/>
              </a:ext>
            </a:extLst>
          </p:cNvPr>
          <p:cNvSpPr>
            <a:spLocks noGrp="1"/>
          </p:cNvSpPr>
          <p:nvPr>
            <p:ph type="sldNum" sz="quarter" idx="12"/>
          </p:nvPr>
        </p:nvSpPr>
        <p:spPr/>
        <p:txBody>
          <a:bodyPr/>
          <a:lstStyle/>
          <a:p>
            <a:fld id="{C17A3283-3D41-49B4-B51E-DAA763E68639}" type="slidenum">
              <a:rPr lang="en-US" smtClean="0"/>
              <a:t>‹#›</a:t>
            </a:fld>
            <a:endParaRPr lang="en-US"/>
          </a:p>
        </p:txBody>
      </p:sp>
    </p:spTree>
    <p:extLst>
      <p:ext uri="{BB962C8B-B14F-4D97-AF65-F5344CB8AC3E}">
        <p14:creationId xmlns:p14="http://schemas.microsoft.com/office/powerpoint/2010/main" val="1139093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image" Target="../media/image20.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theme" Target="../theme/theme3.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image" Target="../media/image20.emf"/><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theme" Target="../theme/theme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209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82" r:id="rId18"/>
    <p:sldLayoutId id="2147483772" r:id="rId19"/>
    <p:sldLayoutId id="2147483773" r:id="rId20"/>
    <p:sldLayoutId id="2147483774" r:id="rId21"/>
    <p:sldLayoutId id="2147483775" r:id="rId22"/>
    <p:sldLayoutId id="2147483776" r:id="rId23"/>
    <p:sldLayoutId id="2147483781" r:id="rId24"/>
    <p:sldLayoutId id="2147483854" r:id="rId25"/>
    <p:sldLayoutId id="2147483855"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8715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374122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0BCD39-27E5-4F3B-ACC6-DF99E859C1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7A8DB8-E587-4DEE-9490-B2B7550EA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797755-0E96-469E-AFE5-CA5BBECB2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4024E1-C738-4F9F-BAC5-0490C0288B10}" type="datetimeFigureOut">
              <a:rPr lang="en-US" smtClean="0"/>
              <a:t>1/20/2020</a:t>
            </a:fld>
            <a:endParaRPr lang="en-US"/>
          </a:p>
        </p:txBody>
      </p:sp>
      <p:sp>
        <p:nvSpPr>
          <p:cNvPr id="5" name="Footer Placeholder 4">
            <a:extLst>
              <a:ext uri="{FF2B5EF4-FFF2-40B4-BE49-F238E27FC236}">
                <a16:creationId xmlns:a16="http://schemas.microsoft.com/office/drawing/2014/main" id="{1B8D3C9D-9414-4E68-AFE9-1F1660FA1D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434DB9-6936-42FE-9D90-B7BA97E6B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A3283-3D41-49B4-B51E-DAA763E68639}" type="slidenum">
              <a:rPr lang="en-US" smtClean="0"/>
              <a:t>‹#›</a:t>
            </a:fld>
            <a:endParaRPr lang="en-US"/>
          </a:p>
        </p:txBody>
      </p:sp>
    </p:spTree>
    <p:extLst>
      <p:ext uri="{BB962C8B-B14F-4D97-AF65-F5344CB8AC3E}">
        <p14:creationId xmlns:p14="http://schemas.microsoft.com/office/powerpoint/2010/main" val="194700604"/>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hyperlink" Target="https://creativecommons.org/licenses/by-nc-nd/3.0/" TargetMode="External"/><Relationship Id="rId4" Type="http://schemas.openxmlformats.org/officeDocument/2006/relationships/hyperlink" Target="http://feetoftheshepherd.blogspot.com/2011/01/only-god-can-change-man.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4.xml"/><Relationship Id="rId1" Type="http://schemas.openxmlformats.org/officeDocument/2006/relationships/slideLayout" Target="../slideLayouts/slideLayout101.xml"/><Relationship Id="rId5" Type="http://schemas.openxmlformats.org/officeDocument/2006/relationships/customXml" Target="../ink/ink6.xml"/><Relationship Id="rId4" Type="http://schemas.openxmlformats.org/officeDocument/2006/relationships/customXml" Target="../ink/ink5.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0.png"/><Relationship Id="rId2" Type="http://schemas.openxmlformats.org/officeDocument/2006/relationships/image" Target="../media/image39.png"/><Relationship Id="rId1" Type="http://schemas.openxmlformats.org/officeDocument/2006/relationships/slideLayout" Target="../slideLayouts/slideLayout110.xml"/><Relationship Id="rId6" Type="http://schemas.openxmlformats.org/officeDocument/2006/relationships/customXml" Target="../ink/ink8.xml"/><Relationship Id="rId5" Type="http://schemas.openxmlformats.org/officeDocument/2006/relationships/image" Target="../media/image380.png"/><Relationship Id="rId4" Type="http://schemas.openxmlformats.org/officeDocument/2006/relationships/customXml" Target="../ink/ink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98.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08.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3" Type="http://schemas.openxmlformats.org/officeDocument/2006/relationships/hyperlink" Target="http://www.dagdag.net/" TargetMode="External"/><Relationship Id="rId2" Type="http://schemas.openxmlformats.org/officeDocument/2006/relationships/notesSlide" Target="../notesSlides/notesSlide2.xml"/><Relationship Id="rId1" Type="http://schemas.openxmlformats.org/officeDocument/2006/relationships/slideLayout" Target="../slideLayouts/slideLayout107.xml"/><Relationship Id="rId5" Type="http://schemas.openxmlformats.org/officeDocument/2006/relationships/image" Target="../media/image19.png"/><Relationship Id="rId4" Type="http://schemas.openxmlformats.org/officeDocument/2006/relationships/image" Target="../media/image3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marketplace.visualstudio.com/items?itemName=MLNET.07" TargetMode="External"/><Relationship Id="rId1" Type="http://schemas.openxmlformats.org/officeDocument/2006/relationships/slideLayout" Target="../slideLayouts/slideLayout101.xml"/><Relationship Id="rId6" Type="http://schemas.openxmlformats.org/officeDocument/2006/relationships/image" Target="../media/image56.gif"/><Relationship Id="rId5" Type="http://schemas.openxmlformats.org/officeDocument/2006/relationships/image" Target="../media/image55.sv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109.xml"/></Relationships>
</file>

<file path=ppt/slides/_rels/slide26.xml.rels><?xml version="1.0" encoding="UTF-8" standalone="yes"?>
<Relationships xmlns="http://schemas.openxmlformats.org/package/2006/relationships"><Relationship Id="rId8" Type="http://schemas.openxmlformats.org/officeDocument/2006/relationships/image" Target="../media/image58.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0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19.xml"/><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8.xml"/><Relationship Id="rId1" Type="http://schemas.openxmlformats.org/officeDocument/2006/relationships/tags" Target="../tags/tag1.xml"/><Relationship Id="rId5" Type="http://schemas.openxmlformats.org/officeDocument/2006/relationships/image" Target="../media/image34.png"/><Relationship Id="rId4" Type="http://schemas.openxmlformats.org/officeDocument/2006/relationships/hyperlink" Target="http://www.dagdag.ne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101.xml"/></Relationships>
</file>

<file path=ppt/slides/_rels/slide3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01.xml"/></Relationships>
</file>

<file path=ppt/slides/_rels/slide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hyperlink" Target="https://meetup.com/Dallas-Virtual-Reality" TargetMode="External"/><Relationship Id="rId2" Type="http://schemas.openxmlformats.org/officeDocument/2006/relationships/slideLayout" Target="../slideLayouts/slideLayout108.xml"/><Relationship Id="rId1" Type="http://schemas.openxmlformats.org/officeDocument/2006/relationships/tags" Target="../tags/tag5.xml"/><Relationship Id="rId6" Type="http://schemas.openxmlformats.org/officeDocument/2006/relationships/hyperlink" Target="https://meetup.com/amRobotics" TargetMode="External"/><Relationship Id="rId5" Type="http://schemas.openxmlformats.org/officeDocument/2006/relationships/hyperlink" Target="https://meetup.com/Hackster-DFW" TargetMode="Externa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2.xml"/><Relationship Id="rId1" Type="http://schemas.openxmlformats.org/officeDocument/2006/relationships/tags" Target="../tags/tag6.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108.xml"/><Relationship Id="rId1" Type="http://schemas.openxmlformats.org/officeDocument/2006/relationships/video" Target="https://www.youtube.com/embed/o9A4e7zopu8?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96.xml"/><Relationship Id="rId4" Type="http://schemas.openxmlformats.org/officeDocument/2006/relationships/hyperlink" Target="http://capreform.eu/eurobarometer-food-security-survey/"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2.xml"/><Relationship Id="rId1" Type="http://schemas.openxmlformats.org/officeDocument/2006/relationships/tags" Target="../tags/tag2.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2.xml"/><Relationship Id="rId1" Type="http://schemas.openxmlformats.org/officeDocument/2006/relationships/tags" Target="../tags/tag3.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2.xml"/><Relationship Id="rId1" Type="http://schemas.openxmlformats.org/officeDocument/2006/relationships/tags" Target="../tags/tag4.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1.xml"/><Relationship Id="rId1" Type="http://schemas.openxmlformats.org/officeDocument/2006/relationships/slideLayout" Target="../slideLayouts/slideLayout101.xml"/><Relationship Id="rId5" Type="http://schemas.openxmlformats.org/officeDocument/2006/relationships/customXml" Target="../ink/ink3.xml"/><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A547-E97B-4BA0-8A03-C474E5450368}"/>
              </a:ext>
            </a:extLst>
          </p:cNvPr>
          <p:cNvSpPr>
            <a:spLocks noGrp="1"/>
          </p:cNvSpPr>
          <p:nvPr>
            <p:ph type="ctrTitle"/>
          </p:nvPr>
        </p:nvSpPr>
        <p:spPr>
          <a:xfrm>
            <a:off x="6541044" y="1783959"/>
            <a:ext cx="5598598" cy="2889114"/>
          </a:xfrm>
        </p:spPr>
        <p:txBody>
          <a:bodyPr anchor="b">
            <a:normAutofit fontScale="90000"/>
          </a:bodyPr>
          <a:lstStyle/>
          <a:p>
            <a:pPr algn="l"/>
            <a:r>
              <a:rPr lang="en-US" dirty="0"/>
              <a:t>Learn how to build </a:t>
            </a:r>
            <a:br>
              <a:rPr lang="en-US" dirty="0"/>
            </a:br>
            <a:r>
              <a:rPr lang="en-US" dirty="0"/>
              <a:t>Machine Learning Models in C# </a:t>
            </a:r>
            <a:br>
              <a:rPr lang="en-US" dirty="0"/>
            </a:br>
            <a:r>
              <a:rPr lang="en-US" dirty="0"/>
              <a:t>using ML.NET</a:t>
            </a:r>
          </a:p>
        </p:txBody>
      </p:sp>
      <p:sp>
        <p:nvSpPr>
          <p:cNvPr id="3" name="Subtitle 2">
            <a:extLst>
              <a:ext uri="{FF2B5EF4-FFF2-40B4-BE49-F238E27FC236}">
                <a16:creationId xmlns:a16="http://schemas.microsoft.com/office/drawing/2014/main" id="{5DDCDB56-4182-4C1B-A5DE-F26EBC12D5D4}"/>
              </a:ext>
            </a:extLst>
          </p:cNvPr>
          <p:cNvSpPr>
            <a:spLocks noGrp="1"/>
          </p:cNvSpPr>
          <p:nvPr>
            <p:ph type="subTitle" idx="1"/>
          </p:nvPr>
        </p:nvSpPr>
        <p:spPr>
          <a:xfrm>
            <a:off x="6746627" y="4750893"/>
            <a:ext cx="4645250" cy="1147863"/>
          </a:xfrm>
        </p:spPr>
        <p:txBody>
          <a:bodyPr anchor="t">
            <a:normAutofit/>
          </a:bodyPr>
          <a:lstStyle/>
          <a:p>
            <a:pPr algn="l"/>
            <a:endParaRPr lang="en-US" sz="2000" dirty="0"/>
          </a:p>
          <a:p>
            <a:pPr algn="l"/>
            <a:r>
              <a:rPr lang="en-US" sz="2000" dirty="0"/>
              <a:t>Ron Dagdag</a:t>
            </a:r>
          </a:p>
        </p:txBody>
      </p:sp>
      <p:pic>
        <p:nvPicPr>
          <p:cNvPr id="1026" name="Picture 2">
            <a:extLst>
              <a:ext uri="{FF2B5EF4-FFF2-40B4-BE49-F238E27FC236}">
                <a16:creationId xmlns:a16="http://schemas.microsoft.com/office/drawing/2014/main" id="{3C3762CD-4DA3-4F20-BF79-B5E14C887600}"/>
              </a:ext>
            </a:extLst>
          </p:cNvPr>
          <p:cNvPicPr>
            <a:picLocks noChangeAspect="1" noChangeArrowheads="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2362522" y="-25028"/>
            <a:ext cx="9068915" cy="6801686"/>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29B297-584F-40BD-B6EF-C53786189C65}"/>
              </a:ext>
            </a:extLst>
          </p:cNvPr>
          <p:cNvSpPr txBox="1"/>
          <p:nvPr/>
        </p:nvSpPr>
        <p:spPr>
          <a:xfrm>
            <a:off x="1862479" y="6482060"/>
            <a:ext cx="6024134" cy="433965"/>
          </a:xfrm>
          <a:prstGeom prst="rect">
            <a:avLst/>
          </a:prstGeom>
          <a:noFill/>
        </p:spPr>
        <p:txBody>
          <a:bodyPr wrap="square" lIns="182880" tIns="146304" rIns="182880" bIns="146304" rtlCol="0">
            <a:spAutoFit/>
          </a:bodyPr>
          <a:lstStyle/>
          <a:p>
            <a:r>
              <a:rPr lang="en-US" sz="900" dirty="0">
                <a:hlinkClick r:id="rId4" tooltip="http://feetoftheshepherd.blogspot.com/2011/01/only-god-can-change-man.html"/>
              </a:rPr>
              <a:t>This Photo</a:t>
            </a:r>
            <a:r>
              <a:rPr lang="en-US" sz="900" dirty="0"/>
              <a:t> by Unknown Author is licensed under </a:t>
            </a:r>
            <a:r>
              <a:rPr lang="en-US" sz="900" dirty="0">
                <a:hlinkClick r:id="rId5" tooltip="https://creativecommons.org/licenses/by-nc-nd/3.0/"/>
              </a:rPr>
              <a:t>CC BY-NC-ND</a:t>
            </a:r>
            <a:endParaRPr lang="en-US" sz="900" dirty="0"/>
          </a:p>
        </p:txBody>
      </p:sp>
    </p:spTree>
    <p:extLst>
      <p:ext uri="{BB962C8B-B14F-4D97-AF65-F5344CB8AC3E}">
        <p14:creationId xmlns:p14="http://schemas.microsoft.com/office/powerpoint/2010/main" val="100644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8670443" y="3046175"/>
            <a:ext cx="1418978"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87911"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p>
        </p:txBody>
      </p:sp>
      <p:sp>
        <p:nvSpPr>
          <p:cNvPr id="47" name="TextBox 46">
            <a:extLst>
              <a:ext uri="{FF2B5EF4-FFF2-40B4-BE49-F238E27FC236}">
                <a16:creationId xmlns:a16="http://schemas.microsoft.com/office/drawing/2014/main" id="{BE01CC1D-46F0-416A-8C03-2C6C98365440}"/>
              </a:ext>
            </a:extLst>
          </p:cNvPr>
          <p:cNvSpPr txBox="1"/>
          <p:nvPr/>
        </p:nvSpPr>
        <p:spPr>
          <a:xfrm>
            <a:off x="2419701" y="2788230"/>
            <a:ext cx="1210396"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2" name="Title 1">
            <a:extLst>
              <a:ext uri="{FF2B5EF4-FFF2-40B4-BE49-F238E27FC236}">
                <a16:creationId xmlns:a16="http://schemas.microsoft.com/office/drawing/2014/main" id="{3C54DAF1-4A7E-462F-A533-EDAD8BF9C370}"/>
              </a:ext>
            </a:extLst>
          </p:cNvPr>
          <p:cNvSpPr>
            <a:spLocks noGrp="1"/>
          </p:cNvSpPr>
          <p:nvPr>
            <p:ph type="title"/>
          </p:nvPr>
        </p:nvSpPr>
        <p:spPr/>
        <p:txBody>
          <a:bodyPr/>
          <a:lstStyle/>
          <a:p>
            <a:r>
              <a:rPr lang="en-US"/>
              <a:t>machine learning</a:t>
            </a:r>
          </a:p>
        </p:txBody>
      </p:sp>
    </p:spTree>
    <p:extLst>
      <p:ext uri="{BB962C8B-B14F-4D97-AF65-F5344CB8AC3E}">
        <p14:creationId xmlns:p14="http://schemas.microsoft.com/office/powerpoint/2010/main" val="17495656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7C6B-B683-4EA3-89CE-540748043BAD}"/>
              </a:ext>
            </a:extLst>
          </p:cNvPr>
          <p:cNvSpPr>
            <a:spLocks noGrp="1"/>
          </p:cNvSpPr>
          <p:nvPr>
            <p:ph type="title"/>
          </p:nvPr>
        </p:nvSpPr>
        <p:spPr/>
        <p:txBody>
          <a:bodyPr/>
          <a:lstStyle/>
          <a:p>
            <a:r>
              <a:rPr lang="en-US"/>
              <a:t>ML Primer</a:t>
            </a:r>
          </a:p>
        </p:txBody>
      </p:sp>
      <p:sp>
        <p:nvSpPr>
          <p:cNvPr id="3" name="Text Placeholder 2">
            <a:extLst>
              <a:ext uri="{FF2B5EF4-FFF2-40B4-BE49-F238E27FC236}">
                <a16:creationId xmlns:a16="http://schemas.microsoft.com/office/drawing/2014/main" id="{043053BB-0C59-4C2D-866F-343834E4468C}"/>
              </a:ext>
            </a:extLst>
          </p:cNvPr>
          <p:cNvSpPr>
            <a:spLocks noGrp="1"/>
          </p:cNvSpPr>
          <p:nvPr>
            <p:ph type="body" sz="quarter" idx="13"/>
          </p:nvPr>
        </p:nvSpPr>
        <p:spPr>
          <a:xfrm>
            <a:off x="6435667" y="1863731"/>
            <a:ext cx="5181600" cy="430887"/>
          </a:xfrm>
        </p:spPr>
        <p:txBody>
          <a:bodyPr>
            <a:normAutofit fontScale="92500" lnSpcReduction="10000"/>
          </a:bodyPr>
          <a:lstStyle/>
          <a:p>
            <a:pPr marL="0" indent="0" algn="ctr">
              <a:buNone/>
            </a:pPr>
            <a:r>
              <a:rPr lang="en-US"/>
              <a:t>Programming</a:t>
            </a:r>
          </a:p>
        </p:txBody>
      </p:sp>
      <p:sp>
        <p:nvSpPr>
          <p:cNvPr id="7" name="Text Placeholder 6">
            <a:extLst>
              <a:ext uri="{FF2B5EF4-FFF2-40B4-BE49-F238E27FC236}">
                <a16:creationId xmlns:a16="http://schemas.microsoft.com/office/drawing/2014/main" id="{477F9E21-6616-4D4A-B1EF-A8227E58696D}"/>
              </a:ext>
            </a:extLst>
          </p:cNvPr>
          <p:cNvSpPr>
            <a:spLocks noGrp="1"/>
          </p:cNvSpPr>
          <p:nvPr>
            <p:ph type="body" sz="quarter" idx="14"/>
          </p:nvPr>
        </p:nvSpPr>
        <p:spPr>
          <a:xfrm>
            <a:off x="571837" y="1870979"/>
            <a:ext cx="5181600" cy="947952"/>
          </a:xfrm>
        </p:spPr>
        <p:txBody>
          <a:bodyPr/>
          <a:lstStyle/>
          <a:p>
            <a:pPr marL="0" indent="0" algn="ctr">
              <a:buNone/>
            </a:pPr>
            <a:r>
              <a:rPr lang="en-US" dirty="0"/>
              <a:t>Machine learning</a:t>
            </a:r>
          </a:p>
          <a:p>
            <a:endParaRPr lang="en-US" dirty="0"/>
          </a:p>
        </p:txBody>
      </p:sp>
      <p:pic>
        <p:nvPicPr>
          <p:cNvPr id="18" name="Picture 17">
            <a:extLst>
              <a:ext uri="{FF2B5EF4-FFF2-40B4-BE49-F238E27FC236}">
                <a16:creationId xmlns:a16="http://schemas.microsoft.com/office/drawing/2014/main" id="{50C2D8A8-DE51-413D-A7FC-25361EDDBF1C}"/>
              </a:ext>
            </a:extLst>
          </p:cNvPr>
          <p:cNvPicPr>
            <a:picLocks noChangeAspect="1"/>
          </p:cNvPicPr>
          <p:nvPr/>
        </p:nvPicPr>
        <p:blipFill>
          <a:blip r:embed="rId2"/>
          <a:stretch>
            <a:fillRect/>
          </a:stretch>
        </p:blipFill>
        <p:spPr>
          <a:xfrm>
            <a:off x="6458581" y="3036912"/>
            <a:ext cx="4952768" cy="1446177"/>
          </a:xfrm>
          <a:prstGeom prst="rect">
            <a:avLst/>
          </a:prstGeom>
        </p:spPr>
      </p:pic>
      <p:pic>
        <p:nvPicPr>
          <p:cNvPr id="27" name="Picture 26">
            <a:extLst>
              <a:ext uri="{FF2B5EF4-FFF2-40B4-BE49-F238E27FC236}">
                <a16:creationId xmlns:a16="http://schemas.microsoft.com/office/drawing/2014/main" id="{58587E6E-5741-4C55-BF26-21FA063599ED}"/>
              </a:ext>
            </a:extLst>
          </p:cNvPr>
          <p:cNvPicPr>
            <a:picLocks noChangeAspect="1"/>
          </p:cNvPicPr>
          <p:nvPr/>
        </p:nvPicPr>
        <p:blipFill>
          <a:blip r:embed="rId3"/>
          <a:stretch>
            <a:fillRect/>
          </a:stretch>
        </p:blipFill>
        <p:spPr>
          <a:xfrm>
            <a:off x="680232" y="3006296"/>
            <a:ext cx="5050291" cy="1458624"/>
          </a:xfrm>
          <a:prstGeom prst="rect">
            <a:avLst/>
          </a:prstGeom>
        </p:spPr>
      </p:pic>
      <p:sp>
        <p:nvSpPr>
          <p:cNvPr id="28" name="TextBox 27">
            <a:extLst>
              <a:ext uri="{FF2B5EF4-FFF2-40B4-BE49-F238E27FC236}">
                <a16:creationId xmlns:a16="http://schemas.microsoft.com/office/drawing/2014/main" id="{28F70704-61C2-4D6D-9D4F-1B7E9FEE2C49}"/>
              </a:ext>
            </a:extLst>
          </p:cNvPr>
          <p:cNvSpPr txBox="1"/>
          <p:nvPr/>
        </p:nvSpPr>
        <p:spPr>
          <a:xfrm>
            <a:off x="397233" y="3380389"/>
            <a:ext cx="1104790"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Data</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endParaRPr>
          </a:p>
        </p:txBody>
      </p:sp>
      <p:sp>
        <p:nvSpPr>
          <p:cNvPr id="29" name="TextBox 28">
            <a:extLst>
              <a:ext uri="{FF2B5EF4-FFF2-40B4-BE49-F238E27FC236}">
                <a16:creationId xmlns:a16="http://schemas.microsoft.com/office/drawing/2014/main" id="{8E96C7B0-BCDB-4C93-A13A-C2D7F89374C4}"/>
              </a:ext>
            </a:extLst>
          </p:cNvPr>
          <p:cNvSpPr txBox="1"/>
          <p:nvPr/>
        </p:nvSpPr>
        <p:spPr>
          <a:xfrm>
            <a:off x="4706634" y="3402852"/>
            <a:ext cx="904415" cy="454420"/>
          </a:xfrm>
          <a:prstGeom prst="rect">
            <a:avLst/>
          </a:prstGeom>
          <a:solidFill>
            <a:srgbClr val="E6E6E6"/>
          </a:solid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6" name="TextBox 35">
            <a:extLst>
              <a:ext uri="{FF2B5EF4-FFF2-40B4-BE49-F238E27FC236}">
                <a16:creationId xmlns:a16="http://schemas.microsoft.com/office/drawing/2014/main" id="{D8087B35-F089-462D-8342-F7FB523B08F8}"/>
              </a:ext>
            </a:extLst>
          </p:cNvPr>
          <p:cNvSpPr txBox="1"/>
          <p:nvPr/>
        </p:nvSpPr>
        <p:spPr>
          <a:xfrm>
            <a:off x="6494811" y="3267556"/>
            <a:ext cx="904415" cy="454420"/>
          </a:xfrm>
          <a:prstGeom prst="rect">
            <a:avLst/>
          </a:prstGeom>
          <a:solidFill>
            <a:srgbClr val="E6E6E6"/>
          </a:solid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7" name="TextBox 36">
            <a:extLst>
              <a:ext uri="{FF2B5EF4-FFF2-40B4-BE49-F238E27FC236}">
                <a16:creationId xmlns:a16="http://schemas.microsoft.com/office/drawing/2014/main" id="{A58D9431-4F40-43EF-9425-C3ECCA1D2678}"/>
              </a:ext>
            </a:extLst>
          </p:cNvPr>
          <p:cNvSpPr txBox="1"/>
          <p:nvPr/>
        </p:nvSpPr>
        <p:spPr>
          <a:xfrm>
            <a:off x="7968343" y="1863730"/>
            <a:ext cx="2189949" cy="454420"/>
          </a:xfrm>
          <a:prstGeom prst="rect">
            <a:avLst/>
          </a:prstGeom>
          <a:solidFill>
            <a:srgbClr val="E6E6E6"/>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Inferencing</a:t>
            </a:r>
          </a:p>
        </p:txBody>
      </p:sp>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1DFFE232-B1E0-4A8B-B3EC-2F88DC0AFAA4}"/>
                  </a:ext>
                </a:extLst>
              </p14:cNvPr>
              <p14:cNvContentPartPr/>
              <p14:nvPr/>
            </p14:nvContentPartPr>
            <p14:xfrm>
              <a:off x="5693413" y="3450669"/>
              <a:ext cx="799200" cy="221760"/>
            </p14:xfrm>
          </p:contentPart>
        </mc:Choice>
        <mc:Fallback xmlns="">
          <p:pic>
            <p:nvPicPr>
              <p:cNvPr id="41" name="Ink 40">
                <a:extLst>
                  <a:ext uri="{FF2B5EF4-FFF2-40B4-BE49-F238E27FC236}">
                    <a16:creationId xmlns:a16="http://schemas.microsoft.com/office/drawing/2014/main" id="{1DFFE232-B1E0-4A8B-B3EC-2F88DC0AFAA4}"/>
                  </a:ext>
                </a:extLst>
              </p:cNvPr>
              <p:cNvPicPr/>
              <p:nvPr/>
            </p:nvPicPr>
            <p:blipFill>
              <a:blip r:embed="rId5"/>
              <a:stretch>
                <a:fillRect/>
              </a:stretch>
            </p:blipFill>
            <p:spPr>
              <a:xfrm>
                <a:off x="5675413" y="3432669"/>
                <a:ext cx="834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911DA3D5-AEB6-4DD9-97BA-CC4FF6A1CECF}"/>
                  </a:ext>
                </a:extLst>
              </p14:cNvPr>
              <p14:cNvContentPartPr/>
              <p14:nvPr/>
            </p14:nvContentPartPr>
            <p14:xfrm>
              <a:off x="838200" y="4040109"/>
              <a:ext cx="10134733" cy="1706880"/>
            </p14:xfrm>
          </p:contentPart>
        </mc:Choice>
        <mc:Fallback xmlns="">
          <p:pic>
            <p:nvPicPr>
              <p:cNvPr id="44" name="Ink 43">
                <a:extLst>
                  <a:ext uri="{FF2B5EF4-FFF2-40B4-BE49-F238E27FC236}">
                    <a16:creationId xmlns:a16="http://schemas.microsoft.com/office/drawing/2014/main" id="{911DA3D5-AEB6-4DD9-97BA-CC4FF6A1CECF}"/>
                  </a:ext>
                </a:extLst>
              </p:cNvPr>
              <p:cNvPicPr/>
              <p:nvPr/>
            </p:nvPicPr>
            <p:blipFill>
              <a:blip r:embed="rId7"/>
              <a:stretch>
                <a:fillRect/>
              </a:stretch>
            </p:blipFill>
            <p:spPr>
              <a:xfrm>
                <a:off x="820200" y="4022108"/>
                <a:ext cx="10170373" cy="1742523"/>
              </a:xfrm>
              <a:prstGeom prst="rect">
                <a:avLst/>
              </a:prstGeom>
            </p:spPr>
          </p:pic>
        </mc:Fallback>
      </mc:AlternateContent>
      <p:sp>
        <p:nvSpPr>
          <p:cNvPr id="14" name="TextBox 13">
            <a:extLst>
              <a:ext uri="{FF2B5EF4-FFF2-40B4-BE49-F238E27FC236}">
                <a16:creationId xmlns:a16="http://schemas.microsoft.com/office/drawing/2014/main" id="{686D5802-FFA8-4ABE-BC1C-B110E924CF16}"/>
              </a:ext>
            </a:extLst>
          </p:cNvPr>
          <p:cNvSpPr txBox="1"/>
          <p:nvPr/>
        </p:nvSpPr>
        <p:spPr>
          <a:xfrm>
            <a:off x="2481864" y="3375594"/>
            <a:ext cx="1330813"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Framework</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endParaRPr>
          </a:p>
        </p:txBody>
      </p:sp>
      <p:sp>
        <p:nvSpPr>
          <p:cNvPr id="15" name="TextBox 14">
            <a:extLst>
              <a:ext uri="{FF2B5EF4-FFF2-40B4-BE49-F238E27FC236}">
                <a16:creationId xmlns:a16="http://schemas.microsoft.com/office/drawing/2014/main" id="{F99497AA-6F5F-4F02-8E05-7A44432EAE18}"/>
              </a:ext>
            </a:extLst>
          </p:cNvPr>
          <p:cNvSpPr txBox="1"/>
          <p:nvPr/>
        </p:nvSpPr>
        <p:spPr>
          <a:xfrm>
            <a:off x="8513346" y="3528695"/>
            <a:ext cx="1026243" cy="379656"/>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Runtime</a:t>
            </a:r>
          </a:p>
        </p:txBody>
      </p:sp>
    </p:spTree>
    <p:extLst>
      <p:ext uri="{BB962C8B-B14F-4D97-AF65-F5344CB8AC3E}">
        <p14:creationId xmlns:p14="http://schemas.microsoft.com/office/powerpoint/2010/main" val="18250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28" grpId="0" animBg="1"/>
      <p:bldP spid="29" grpId="0" animBg="1"/>
      <p:bldP spid="36" grpId="0" animBg="1"/>
      <p:bldP spid="37"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A5366-33D9-4AD0-A8C3-A78FBCB849F9}"/>
              </a:ext>
            </a:extLst>
          </p:cNvPr>
          <p:cNvSpPr txBox="1"/>
          <p:nvPr/>
        </p:nvSpPr>
        <p:spPr>
          <a:xfrm>
            <a:off x="2692820" y="2806333"/>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5" name="Picture 4" descr="A picture containing vector graphics&#10;&#10;Description generated with high confidence">
            <a:extLst>
              <a:ext uri="{FF2B5EF4-FFF2-40B4-BE49-F238E27FC236}">
                <a16:creationId xmlns:a16="http://schemas.microsoft.com/office/drawing/2014/main" id="{87CE7556-99CF-430B-8CD3-36A5CC9AE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6" name="Rectangle 5">
            <a:extLst>
              <a:ext uri="{FF2B5EF4-FFF2-40B4-BE49-F238E27FC236}">
                <a16:creationId xmlns:a16="http://schemas.microsoft.com/office/drawing/2014/main" id="{371A7478-1CF3-4AA7-AABE-14563D1B13AC}"/>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7" name="TextBox 6">
            <a:extLst>
              <a:ext uri="{FF2B5EF4-FFF2-40B4-BE49-F238E27FC236}">
                <a16:creationId xmlns:a16="http://schemas.microsoft.com/office/drawing/2014/main" id="{BFEF4029-606E-4F50-8446-AB6DE8E2A3ED}"/>
              </a:ext>
            </a:extLst>
          </p:cNvPr>
          <p:cNvSpPr txBox="1"/>
          <p:nvPr/>
        </p:nvSpPr>
        <p:spPr>
          <a:xfrm>
            <a:off x="7561732" y="3412475"/>
            <a:ext cx="360813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a:t>
            </a:r>
          </a:p>
        </p:txBody>
      </p:sp>
      <p:sp>
        <p:nvSpPr>
          <p:cNvPr id="8" name="TextBox 7">
            <a:extLst>
              <a:ext uri="{FF2B5EF4-FFF2-40B4-BE49-F238E27FC236}">
                <a16:creationId xmlns:a16="http://schemas.microsoft.com/office/drawing/2014/main" id="{7CA86D75-7049-49DD-B928-68BB5671C8BF}"/>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F935E24B-10AF-47EB-8F53-6CE06F629E70}"/>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EAFB8B-3FDE-4943-8021-BE77EABA9EC9}"/>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1D9DA183-4AED-4AF9-86F0-5E149F565427}"/>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1CDD700-F5C2-440A-99A1-859E88B895A2}"/>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4ECAF-7BD0-4EEF-8908-1A62E67E00E1}"/>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5" name="Picture 4" descr="A close up of a logo&#10;&#10;Description generated with very high confidence">
            <a:extLst>
              <a:ext uri="{FF2B5EF4-FFF2-40B4-BE49-F238E27FC236}">
                <a16:creationId xmlns:a16="http://schemas.microsoft.com/office/drawing/2014/main" id="{7FD90A34-086D-4668-B235-8E0CC06F8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6" name="Picture 5" descr="A picture containing vector graphics&#10;&#10;Description generated with high confidence">
            <a:extLst>
              <a:ext uri="{FF2B5EF4-FFF2-40B4-BE49-F238E27FC236}">
                <a16:creationId xmlns:a16="http://schemas.microsoft.com/office/drawing/2014/main" id="{EC3497B8-3966-486B-9BE3-9EE00507C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7" name="TextBox 6">
            <a:extLst>
              <a:ext uri="{FF2B5EF4-FFF2-40B4-BE49-F238E27FC236}">
                <a16:creationId xmlns:a16="http://schemas.microsoft.com/office/drawing/2014/main" id="{FB2D196E-B667-498A-9C3B-E2854A066ECE}"/>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8" name="TextBox 7">
            <a:extLst>
              <a:ext uri="{FF2B5EF4-FFF2-40B4-BE49-F238E27FC236}">
                <a16:creationId xmlns:a16="http://schemas.microsoft.com/office/drawing/2014/main" id="{135C6273-B0DA-430F-8F05-87C09BCD3474}"/>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9" name="Picture 8">
            <a:extLst>
              <a:ext uri="{FF2B5EF4-FFF2-40B4-BE49-F238E27FC236}">
                <a16:creationId xmlns:a16="http://schemas.microsoft.com/office/drawing/2014/main" id="{0B5F7B6D-7388-4246-95AA-172B809F1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0" name="Picture 9">
            <a:extLst>
              <a:ext uri="{FF2B5EF4-FFF2-40B4-BE49-F238E27FC236}">
                <a16:creationId xmlns:a16="http://schemas.microsoft.com/office/drawing/2014/main" id="{DFC6609E-32E6-40F0-9AA2-B1700F2609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11" name="TextBox 10">
            <a:extLst>
              <a:ext uri="{FF2B5EF4-FFF2-40B4-BE49-F238E27FC236}">
                <a16:creationId xmlns:a16="http://schemas.microsoft.com/office/drawing/2014/main" id="{A38BCFE4-3CAB-4F7C-9334-3C00018ED2CC}"/>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12" name="TextBox 11">
            <a:extLst>
              <a:ext uri="{FF2B5EF4-FFF2-40B4-BE49-F238E27FC236}">
                <a16:creationId xmlns:a16="http://schemas.microsoft.com/office/drawing/2014/main" id="{BD2702F3-2E12-4E3F-8F04-5E4BE861977F}"/>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br>
            <a:r>
              <a:rPr kumimoji="0" lang="en-US" sz="32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0900B7D-0CF3-4A6C-90D1-A71CC257B9B6}"/>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5" name="TextBox 14">
            <a:extLst>
              <a:ext uri="{FF2B5EF4-FFF2-40B4-BE49-F238E27FC236}">
                <a16:creationId xmlns:a16="http://schemas.microsoft.com/office/drawing/2014/main" id="{86E0D8ED-8503-48E9-9738-65C8251E1AE0}"/>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16" name="TextBox 15">
            <a:extLst>
              <a:ext uri="{FF2B5EF4-FFF2-40B4-BE49-F238E27FC236}">
                <a16:creationId xmlns:a16="http://schemas.microsoft.com/office/drawing/2014/main" id="{A289C861-3060-4467-8F91-F8AF460CD06B}"/>
              </a:ext>
            </a:extLst>
          </p:cNvPr>
          <p:cNvSpPr txBox="1"/>
          <p:nvPr/>
        </p:nvSpPr>
        <p:spPr>
          <a:xfrm>
            <a:off x="2266843" y="4987571"/>
            <a:ext cx="25010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Segoe UI" panose="020B0502040204020203" pitchFamily="34" charset="0"/>
                <a:cs typeface="Segoe UI" panose="020B0502040204020203" pitchFamily="34" charset="0"/>
              </a:rPr>
              <a:t>u</a:t>
            </a: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 this data</a:t>
            </a:r>
          </a:p>
        </p:txBody>
      </p:sp>
      <p:sp>
        <p:nvSpPr>
          <p:cNvPr id="17" name="Title 1">
            <a:extLst>
              <a:ext uri="{FF2B5EF4-FFF2-40B4-BE49-F238E27FC236}">
                <a16:creationId xmlns:a16="http://schemas.microsoft.com/office/drawing/2014/main" id="{B911347D-BA9C-4597-909E-63E2C88B0D13}"/>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411063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04509B-83C4-42B5-A3FF-5FB538027DD1}"/>
              </a:ext>
            </a:extLst>
          </p:cNvPr>
          <p:cNvSpPr>
            <a:spLocks noGrp="1"/>
          </p:cNvSpPr>
          <p:nvPr>
            <p:ph type="title"/>
          </p:nvPr>
        </p:nvSpPr>
        <p:spPr>
          <a:xfrm>
            <a:off x="1066450" y="419768"/>
            <a:ext cx="10058400" cy="1450757"/>
          </a:xfrm>
        </p:spPr>
        <p:txBody>
          <a:bodyPr/>
          <a:lstStyle/>
          <a:p>
            <a:r>
              <a:rPr lang="en-US"/>
              <a:t>Agenda</a:t>
            </a:r>
          </a:p>
        </p:txBody>
      </p:sp>
      <p:sp>
        <p:nvSpPr>
          <p:cNvPr id="6" name="Text Placeholder 5">
            <a:extLst>
              <a:ext uri="{FF2B5EF4-FFF2-40B4-BE49-F238E27FC236}">
                <a16:creationId xmlns:a16="http://schemas.microsoft.com/office/drawing/2014/main" id="{E4D9FD37-1E9E-4878-90C4-E66C777A7FC6}"/>
              </a:ext>
            </a:extLst>
          </p:cNvPr>
          <p:cNvSpPr>
            <a:spLocks noGrp="1"/>
          </p:cNvSpPr>
          <p:nvPr>
            <p:ph type="body" sz="quarter" idx="10"/>
          </p:nvPr>
        </p:nvSpPr>
        <p:spPr>
          <a:xfrm>
            <a:off x="586390" y="2179427"/>
            <a:ext cx="11018520" cy="3290196"/>
          </a:xfrm>
        </p:spPr>
        <p:txBody>
          <a:bodyPr vert="horz" wrap="square" lIns="91440" tIns="45720" rIns="91440" bIns="45720" rtlCol="0" anchor="t">
            <a:spAutoFit/>
          </a:bodyPr>
          <a:lstStyle/>
          <a:p>
            <a:pPr marL="457200" indent="-457200">
              <a:buFont typeface="Wingdings" panose="05000000000000000000" pitchFamily="2" charset="2"/>
              <a:buChar char="ü"/>
            </a:pPr>
            <a:r>
              <a:rPr lang="en-US" dirty="0"/>
              <a:t>What is Machine Learning?</a:t>
            </a:r>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r>
              <a:rPr lang="en-US" dirty="0"/>
              <a:t>Create ML models</a:t>
            </a:r>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r>
              <a:rPr lang="en-US" dirty="0"/>
              <a:t>Deploy ML </a:t>
            </a:r>
            <a:r>
              <a:rPr lang="en-US" dirty="0">
                <a:ea typeface="+mn-lt"/>
                <a:cs typeface="+mn-lt"/>
              </a:rPr>
              <a:t>models to ASP.NET core</a:t>
            </a:r>
          </a:p>
        </p:txBody>
      </p:sp>
    </p:spTree>
    <p:extLst>
      <p:ext uri="{BB962C8B-B14F-4D97-AF65-F5344CB8AC3E}">
        <p14:creationId xmlns:p14="http://schemas.microsoft.com/office/powerpoint/2010/main" val="2679623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5" descr="A picture containing indoor, sitting, person, table&#10;&#10;Description generated with very high confidence">
            <a:extLst>
              <a:ext uri="{FF2B5EF4-FFF2-40B4-BE49-F238E27FC236}">
                <a16:creationId xmlns:a16="http://schemas.microsoft.com/office/drawing/2014/main" id="{1FA20D49-FAA3-4521-BB8B-F2CB8DFB93C6}"/>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B5554B17-D18F-488D-9C7A-64EDB9F01C74}"/>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Secret Recipe</a:t>
            </a:r>
          </a:p>
        </p:txBody>
      </p:sp>
    </p:spTree>
    <p:extLst>
      <p:ext uri="{BB962C8B-B14F-4D97-AF65-F5344CB8AC3E}">
        <p14:creationId xmlns:p14="http://schemas.microsoft.com/office/powerpoint/2010/main" val="39235092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B6B53C-BFD5-46A3-B910-94830111661B}"/>
              </a:ext>
            </a:extLst>
          </p:cNvPr>
          <p:cNvPicPr>
            <a:picLocks noChangeAspect="1"/>
          </p:cNvPicPr>
          <p:nvPr/>
        </p:nvPicPr>
        <p:blipFill>
          <a:blip r:embed="rId3"/>
          <a:stretch>
            <a:fillRect/>
          </a:stretch>
        </p:blipFill>
        <p:spPr>
          <a:xfrm>
            <a:off x="5429471" y="-6070"/>
            <a:ext cx="6762529" cy="6858000"/>
          </a:xfrm>
          <a:prstGeom prst="rect">
            <a:avLst/>
          </a:prstGeom>
        </p:spPr>
      </p:pic>
      <p:pic>
        <p:nvPicPr>
          <p:cNvPr id="6" name="Picture 5">
            <a:extLst>
              <a:ext uri="{FF2B5EF4-FFF2-40B4-BE49-F238E27FC236}">
                <a16:creationId xmlns:a16="http://schemas.microsoft.com/office/drawing/2014/main" id="{B380FE6B-79E6-4254-AFDC-DE52AE973B87}"/>
              </a:ext>
            </a:extLst>
          </p:cNvPr>
          <p:cNvPicPr>
            <a:picLocks noChangeAspect="1"/>
          </p:cNvPicPr>
          <p:nvPr/>
        </p:nvPicPr>
        <p:blipFill>
          <a:blip r:embed="rId4"/>
          <a:stretch>
            <a:fillRect/>
          </a:stretch>
        </p:blipFill>
        <p:spPr>
          <a:xfrm>
            <a:off x="565741" y="2893217"/>
            <a:ext cx="3388131" cy="542926"/>
          </a:xfrm>
          <a:prstGeom prst="rect">
            <a:avLst/>
          </a:prstGeom>
        </p:spPr>
      </p:pic>
      <p:sp>
        <p:nvSpPr>
          <p:cNvPr id="14" name="Title 1">
            <a:extLst>
              <a:ext uri="{FF2B5EF4-FFF2-40B4-BE49-F238E27FC236}">
                <a16:creationId xmlns:a16="http://schemas.microsoft.com/office/drawing/2014/main" id="{E5566DE3-6C5F-4376-A436-B7BFE040FAAB}"/>
              </a:ext>
            </a:extLst>
          </p:cNvPr>
          <p:cNvSpPr txBox="1">
            <a:spLocks/>
          </p:cNvSpPr>
          <p:nvPr/>
        </p:nvSpPr>
        <p:spPr>
          <a:xfrm>
            <a:off x="-3369921" y="1611328"/>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2700" b="1" i="0" u="none" strike="noStrike" kern="1200" cap="none" spc="-100"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ML.NET Open Source Momentum</a:t>
            </a:r>
          </a:p>
        </p:txBody>
      </p:sp>
      <p:sp>
        <p:nvSpPr>
          <p:cNvPr id="10" name="TextBox 9">
            <a:extLst>
              <a:ext uri="{FF2B5EF4-FFF2-40B4-BE49-F238E27FC236}">
                <a16:creationId xmlns:a16="http://schemas.microsoft.com/office/drawing/2014/main" id="{32EF94AC-A3FC-4F96-912F-0CB45E6A4EE9}"/>
              </a:ext>
            </a:extLst>
          </p:cNvPr>
          <p:cNvSpPr txBox="1"/>
          <p:nvPr/>
        </p:nvSpPr>
        <p:spPr>
          <a:xfrm>
            <a:off x="7842416" y="1305976"/>
            <a:ext cx="188494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Downloads</a:t>
            </a:r>
          </a:p>
        </p:txBody>
      </p:sp>
      <p:sp>
        <p:nvSpPr>
          <p:cNvPr id="16" name="TextBox 15">
            <a:extLst>
              <a:ext uri="{FF2B5EF4-FFF2-40B4-BE49-F238E27FC236}">
                <a16:creationId xmlns:a16="http://schemas.microsoft.com/office/drawing/2014/main" id="{27A0B940-D3E9-46D8-A4EF-9E4EA0321D82}"/>
              </a:ext>
            </a:extLst>
          </p:cNvPr>
          <p:cNvSpPr txBox="1"/>
          <p:nvPr/>
        </p:nvSpPr>
        <p:spPr>
          <a:xfrm>
            <a:off x="8011258" y="2631995"/>
            <a:ext cx="157960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Commits</a:t>
            </a:r>
          </a:p>
        </p:txBody>
      </p:sp>
      <p:sp>
        <p:nvSpPr>
          <p:cNvPr id="17" name="TextBox 16">
            <a:extLst>
              <a:ext uri="{FF2B5EF4-FFF2-40B4-BE49-F238E27FC236}">
                <a16:creationId xmlns:a16="http://schemas.microsoft.com/office/drawing/2014/main" id="{A8A9E634-4943-4341-8487-5057BBA99922}"/>
              </a:ext>
            </a:extLst>
          </p:cNvPr>
          <p:cNvSpPr txBox="1"/>
          <p:nvPr/>
        </p:nvSpPr>
        <p:spPr>
          <a:xfrm>
            <a:off x="7842416" y="3981990"/>
            <a:ext cx="218149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Pull requests </a:t>
            </a:r>
          </a:p>
        </p:txBody>
      </p:sp>
      <p:sp>
        <p:nvSpPr>
          <p:cNvPr id="18" name="TextBox 17">
            <a:extLst>
              <a:ext uri="{FF2B5EF4-FFF2-40B4-BE49-F238E27FC236}">
                <a16:creationId xmlns:a16="http://schemas.microsoft.com/office/drawing/2014/main" id="{3EAC0016-E8AB-401A-AD0F-F44B3B9929D2}"/>
              </a:ext>
            </a:extLst>
          </p:cNvPr>
          <p:cNvSpPr txBox="1"/>
          <p:nvPr/>
        </p:nvSpPr>
        <p:spPr>
          <a:xfrm>
            <a:off x="7942892" y="5332999"/>
            <a:ext cx="208101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Contributors</a:t>
            </a:r>
          </a:p>
        </p:txBody>
      </p:sp>
      <p:sp>
        <p:nvSpPr>
          <p:cNvPr id="11" name="TextBox 10">
            <a:extLst>
              <a:ext uri="{FF2B5EF4-FFF2-40B4-BE49-F238E27FC236}">
                <a16:creationId xmlns:a16="http://schemas.microsoft.com/office/drawing/2014/main" id="{3EF7668E-3075-4893-B833-F40F48D80451}"/>
              </a:ext>
            </a:extLst>
          </p:cNvPr>
          <p:cNvSpPr txBox="1"/>
          <p:nvPr/>
        </p:nvSpPr>
        <p:spPr>
          <a:xfrm>
            <a:off x="7973589" y="897137"/>
            <a:ext cx="151227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   150K+</a:t>
            </a:r>
          </a:p>
        </p:txBody>
      </p:sp>
      <p:sp>
        <p:nvSpPr>
          <p:cNvPr id="24" name="TextBox 23">
            <a:extLst>
              <a:ext uri="{FF2B5EF4-FFF2-40B4-BE49-F238E27FC236}">
                <a16:creationId xmlns:a16="http://schemas.microsoft.com/office/drawing/2014/main" id="{8694AF78-38AB-44A5-B343-B46B95065ABB}"/>
              </a:ext>
            </a:extLst>
          </p:cNvPr>
          <p:cNvSpPr txBox="1"/>
          <p:nvPr/>
        </p:nvSpPr>
        <p:spPr>
          <a:xfrm>
            <a:off x="8266938" y="2223156"/>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1,960</a:t>
            </a:r>
          </a:p>
        </p:txBody>
      </p:sp>
      <p:sp>
        <p:nvSpPr>
          <p:cNvPr id="25" name="TextBox 24">
            <a:extLst>
              <a:ext uri="{FF2B5EF4-FFF2-40B4-BE49-F238E27FC236}">
                <a16:creationId xmlns:a16="http://schemas.microsoft.com/office/drawing/2014/main" id="{1F038DB9-DEEF-4C11-BA65-E2AE6ECF2696}"/>
              </a:ext>
            </a:extLst>
          </p:cNvPr>
          <p:cNvSpPr txBox="1"/>
          <p:nvPr/>
        </p:nvSpPr>
        <p:spPr>
          <a:xfrm>
            <a:off x="8343880" y="3588868"/>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2,063</a:t>
            </a:r>
          </a:p>
        </p:txBody>
      </p:sp>
      <p:sp>
        <p:nvSpPr>
          <p:cNvPr id="26" name="TextBox 25">
            <a:extLst>
              <a:ext uri="{FF2B5EF4-FFF2-40B4-BE49-F238E27FC236}">
                <a16:creationId xmlns:a16="http://schemas.microsoft.com/office/drawing/2014/main" id="{BAE38D4B-1757-4826-9D79-6D58D044598A}"/>
              </a:ext>
            </a:extLst>
          </p:cNvPr>
          <p:cNvSpPr txBox="1"/>
          <p:nvPr/>
        </p:nvSpPr>
        <p:spPr>
          <a:xfrm>
            <a:off x="8515260" y="4939877"/>
            <a:ext cx="835806"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135</a:t>
            </a:r>
          </a:p>
        </p:txBody>
      </p:sp>
      <p:pic>
        <p:nvPicPr>
          <p:cNvPr id="27" name="Picture 26">
            <a:extLst>
              <a:ext uri="{FF2B5EF4-FFF2-40B4-BE49-F238E27FC236}">
                <a16:creationId xmlns:a16="http://schemas.microsoft.com/office/drawing/2014/main" id="{A8915D54-A4B9-4DCD-A983-F98DCEAC5D0A}"/>
              </a:ext>
            </a:extLst>
          </p:cNvPr>
          <p:cNvPicPr>
            <a:picLocks noChangeAspect="1"/>
          </p:cNvPicPr>
          <p:nvPr/>
        </p:nvPicPr>
        <p:blipFill>
          <a:blip r:embed="rId5"/>
          <a:stretch>
            <a:fillRect/>
          </a:stretch>
        </p:blipFill>
        <p:spPr>
          <a:xfrm>
            <a:off x="4606200" y="2477387"/>
            <a:ext cx="1651968" cy="1552556"/>
          </a:xfrm>
          <a:prstGeom prst="rect">
            <a:avLst/>
          </a:prstGeom>
        </p:spPr>
      </p:pic>
      <p:pic>
        <p:nvPicPr>
          <p:cNvPr id="2" name="Picture 1">
            <a:extLst>
              <a:ext uri="{FF2B5EF4-FFF2-40B4-BE49-F238E27FC236}">
                <a16:creationId xmlns:a16="http://schemas.microsoft.com/office/drawing/2014/main" id="{6DD7D885-EC36-4599-81CC-DF5FD8A06C2F}"/>
              </a:ext>
            </a:extLst>
          </p:cNvPr>
          <p:cNvPicPr>
            <a:picLocks noChangeAspect="1"/>
          </p:cNvPicPr>
          <p:nvPr/>
        </p:nvPicPr>
        <p:blipFill>
          <a:blip r:embed="rId6"/>
          <a:stretch>
            <a:fillRect/>
          </a:stretch>
        </p:blipFill>
        <p:spPr>
          <a:xfrm>
            <a:off x="130010" y="3401293"/>
            <a:ext cx="4603159" cy="685798"/>
          </a:xfrm>
          <a:prstGeom prst="rect">
            <a:avLst/>
          </a:prstGeom>
        </p:spPr>
      </p:pic>
    </p:spTree>
    <p:extLst>
      <p:ext uri="{BB962C8B-B14F-4D97-AF65-F5344CB8AC3E}">
        <p14:creationId xmlns:p14="http://schemas.microsoft.com/office/powerpoint/2010/main" val="22015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5057458" y="708255"/>
            <a:ext cx="6964213" cy="544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a:t>
            </a:r>
          </a:p>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Machine Learning framework for building custom ML Models</a:t>
            </a:r>
            <a:b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br>
              <a:rPr lang="en-US" sz="2000" b="1" dirty="0">
                <a:solidFill>
                  <a:srgbClr val="D2D2D2">
                    <a:lumMod val="10000"/>
                  </a:srgbClr>
                </a:solidFill>
                <a:latin typeface="Segoe UI Semibold"/>
              </a:rPr>
            </a:br>
            <a:r>
              <a:rPr lang="en-US" sz="2000" b="1" dirty="0">
                <a:solidFill>
                  <a:srgbClr val="D2D2D2">
                    <a:lumMod val="10000"/>
                  </a:srgbClr>
                </a:solidFill>
                <a:latin typeface="Segoe UI Semibold"/>
              </a:rPr>
              <a:t>Custom ML made easy</a:t>
            </a:r>
            <a:br>
              <a:rPr lang="en-US" sz="2000" b="1" dirty="0">
                <a:solidFill>
                  <a:srgbClr val="D2D2D2">
                    <a:lumMod val="10000"/>
                  </a:srgbClr>
                </a:solidFill>
                <a:latin typeface="Segoe UI" panose="020B0502040204020203" pitchFamily="34" charset="0"/>
              </a:rPr>
            </a:br>
            <a:r>
              <a:rPr lang="en-US" sz="2000" dirty="0">
                <a:solidFill>
                  <a:srgbClr val="D2D2D2">
                    <a:lumMod val="10000"/>
                  </a:srgbClr>
                </a:solidFill>
                <a:latin typeface="Segoe UI" panose="020B0502040204020203" pitchFamily="34" charset="0"/>
              </a:rPr>
              <a:t>Automated ML and Tools (Model Builder and CLI)</a:t>
            </a:r>
            <a:br>
              <a:rPr lang="en-US" sz="2000" dirty="0">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Proven at scale</a:t>
            </a: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Azure, Office, Windows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endParaRPr>
          </a:p>
          <a:p>
            <a:pPr marL="0" marR="0" lvl="0" indent="0" algn="l" defTabSz="913957" rtl="0" eaLnBrk="1" fontAlgn="auto" latinLnBrk="0" hangingPunct="1">
              <a:lnSpc>
                <a:spcPct val="100000"/>
              </a:lnSpc>
              <a:spcBef>
                <a:spcPct val="0"/>
              </a:spcBef>
              <a:spcAft>
                <a:spcPts val="1800"/>
              </a:spcAft>
              <a:buClr>
                <a:srgbClr val="FFFFFF"/>
              </a:buClr>
              <a:buSzTx/>
              <a:buFontTx/>
              <a:buNone/>
              <a:tabLst/>
              <a:defRPr/>
            </a:pP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Extensible</a:t>
            </a:r>
            <a:br>
              <a:rPr kumimoji="0" lang="en-US" sz="2000" b="1" i="0" u="none" strike="noStrike" kern="1200" cap="none" spc="0" normalizeH="0" baseline="0" noProof="0" dirty="0">
                <a:ln>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TensorFlow, ONNX and Infer.NET</a:t>
            </a:r>
            <a:br>
              <a:rPr lang="en-US" sz="2000" spc="0" dirty="0">
                <a:ln>
                  <a:noFill/>
                </a:ln>
                <a:solidFill>
                  <a:srgbClr val="D2D2D2">
                    <a:lumMod val="10000"/>
                  </a:srgbClr>
                </a:solidFill>
                <a:latin typeface="Segoe UI" panose="020B0502040204020203" pitchFamily="34" charset="0"/>
              </a:rPr>
            </a:br>
            <a:br>
              <a:rPr lang="en-US" sz="2000" spc="0" dirty="0">
                <a:ln>
                  <a:noFill/>
                </a:ln>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Cross-platform and open-source</a:t>
            </a:r>
            <a:br>
              <a:rPr kumimoji="0" lang="en-US" sz="2000" b="1"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Runs everywhere</a:t>
            </a: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9" y="2061210"/>
            <a:ext cx="4796790"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Tree>
    <p:extLst>
      <p:ext uri="{BB962C8B-B14F-4D97-AF65-F5344CB8AC3E}">
        <p14:creationId xmlns:p14="http://schemas.microsoft.com/office/powerpoint/2010/main" val="1752914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99761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a:ln w="3175">
                  <a:noFill/>
                </a:ln>
                <a:solidFill>
                  <a:srgbClr val="505050"/>
                </a:solidFill>
                <a:effectLst/>
                <a:uLnTx/>
                <a:uFillTx/>
                <a:latin typeface="Segoe UI Light"/>
                <a:ea typeface="+mn-ea"/>
                <a:cs typeface="+mn-cs"/>
              </a:rPr>
              <a:t>A few things you can do with ML.NET 1.0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3" name="Rectangle 2">
            <a:extLst>
              <a:ext uri="{FF2B5EF4-FFF2-40B4-BE49-F238E27FC236}">
                <a16:creationId xmlns:a16="http://schemas.microsoft.com/office/drawing/2014/main" id="{B2FBFC08-61E0-42A9-A300-7E920C0C2D13}"/>
              </a:ext>
            </a:extLst>
          </p:cNvPr>
          <p:cNvSpPr/>
          <p:nvPr/>
        </p:nvSpPr>
        <p:spPr bwMode="auto">
          <a:xfrm>
            <a:off x="4140200" y="2897333"/>
            <a:ext cx="3759200" cy="1516559"/>
          </a:xfrm>
          <a:prstGeom prst="rect">
            <a:avLst/>
          </a:prstGeom>
          <a:noFill/>
          <a:ln w="28575">
            <a:solidFill>
              <a:srgbClr val="7030A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9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i="0" u="none" strike="noStrike" kern="1200" cap="none" spc="-50" normalizeH="0" baseline="0" noProof="0">
                <a:ln w="3175">
                  <a:noFill/>
                </a:ln>
                <a:solidFill>
                  <a:srgbClr val="0078D4"/>
                </a:solidFill>
                <a:effectLst/>
                <a:uLnTx/>
                <a:uFillTx/>
                <a:latin typeface="Segoe UI Light" panose="020B0502040204020203" pitchFamily="34" charset="0"/>
                <a:cs typeface="Segoe UI Light" panose="020B05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836245" y="463942"/>
            <a:ext cx="10676125" cy="758022"/>
          </a:xfrm>
        </p:spPr>
        <p:txBody>
          <a:bodyPr/>
          <a:lstStyle/>
          <a:p>
            <a:r>
              <a:rPr lang="en-US">
                <a:latin typeface="Segoe UI Light" panose="020B0502040204020203" pitchFamily="34" charset="0"/>
                <a:cs typeface="Segoe UI Light" panose="020B0502040204020203" pitchFamily="34" charset="0"/>
              </a:rPr>
              <a:t>Machine Learning Problem Example</a:t>
            </a:r>
            <a:br>
              <a:rPr lang="en-US"/>
            </a:br>
            <a:endParaRPr lang="en-US" sz="2000" spc="0">
              <a:ln>
                <a:noFill/>
              </a:ln>
              <a:solidFill>
                <a:schemeClr val="tx2"/>
              </a:solidFill>
              <a:latin typeface="Segoe UI Semibold"/>
            </a:endParaRPr>
          </a:p>
        </p:txBody>
      </p:sp>
    </p:spTree>
    <p:extLst>
      <p:ext uri="{BB962C8B-B14F-4D97-AF65-F5344CB8AC3E}">
        <p14:creationId xmlns:p14="http://schemas.microsoft.com/office/powerpoint/2010/main" val="20142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033E-5B1B-B649-8815-9BFC442EDEFB}"/>
              </a:ext>
            </a:extLst>
          </p:cNvPr>
          <p:cNvSpPr>
            <a:spLocks noGrp="1"/>
          </p:cNvSpPr>
          <p:nvPr>
            <p:ph type="title"/>
          </p:nvPr>
        </p:nvSpPr>
        <p:spPr/>
        <p:txBody>
          <a:bodyPr/>
          <a:lstStyle/>
          <a:p>
            <a:r>
              <a:rPr lang="nl-NL" dirty="0"/>
              <a:t>Ron Dagdag</a:t>
            </a:r>
          </a:p>
        </p:txBody>
      </p:sp>
      <p:sp>
        <p:nvSpPr>
          <p:cNvPr id="3" name="Text Placeholder 2">
            <a:extLst>
              <a:ext uri="{FF2B5EF4-FFF2-40B4-BE49-F238E27FC236}">
                <a16:creationId xmlns:a16="http://schemas.microsoft.com/office/drawing/2014/main" id="{783D31EB-ABB3-C642-B269-0C9DA2AA9DFC}"/>
              </a:ext>
            </a:extLst>
          </p:cNvPr>
          <p:cNvSpPr>
            <a:spLocks noGrp="1"/>
          </p:cNvSpPr>
          <p:nvPr>
            <p:ph type="body" sz="quarter" idx="10"/>
          </p:nvPr>
        </p:nvSpPr>
        <p:spPr/>
        <p:txBody>
          <a:bodyPr/>
          <a:lstStyle/>
          <a:p>
            <a:r>
              <a:rPr lang="nl-NL" dirty="0"/>
              <a:t>Crestron Electronics</a:t>
            </a:r>
          </a:p>
        </p:txBody>
      </p:sp>
      <p:sp>
        <p:nvSpPr>
          <p:cNvPr id="4" name="Text Placeholder 3">
            <a:extLst>
              <a:ext uri="{FF2B5EF4-FFF2-40B4-BE49-F238E27FC236}">
                <a16:creationId xmlns:a16="http://schemas.microsoft.com/office/drawing/2014/main" id="{F0EAE30B-9290-EA48-AE86-50575C31C3F9}"/>
              </a:ext>
            </a:extLst>
          </p:cNvPr>
          <p:cNvSpPr>
            <a:spLocks noGrp="1"/>
          </p:cNvSpPr>
          <p:nvPr>
            <p:ph type="body" sz="quarter" idx="11"/>
          </p:nvPr>
        </p:nvSpPr>
        <p:spPr>
          <a:xfrm>
            <a:off x="6703564" y="5128631"/>
            <a:ext cx="5170133" cy="1475369"/>
          </a:xfrm>
        </p:spPr>
        <p:txBody>
          <a:bodyPr>
            <a:normAutofit fontScale="85000" lnSpcReduction="20000"/>
          </a:bodyPr>
          <a:lstStyle/>
          <a:p>
            <a:r>
              <a:rPr lang="nl-NL" sz="1400" dirty="0"/>
              <a:t>Microsoft MVP Award</a:t>
            </a:r>
          </a:p>
          <a:p>
            <a:r>
              <a:rPr lang="nl-NL" sz="1400" dirty="0"/>
              <a:t>@rondagdag</a:t>
            </a:r>
          </a:p>
          <a:p>
            <a:r>
              <a:rPr lang="nl-NL" sz="1400" dirty="0"/>
              <a:t>ron@dagdag.net</a:t>
            </a:r>
          </a:p>
          <a:p>
            <a:r>
              <a:rPr lang="nl-NL" sz="1400" dirty="0">
                <a:hlinkClick r:id="rId3"/>
              </a:rPr>
              <a:t>http://www.dagdag.net/</a:t>
            </a:r>
            <a:endParaRPr lang="nl-NL" sz="1400" dirty="0"/>
          </a:p>
          <a:p>
            <a:endParaRPr lang="nl-NL" sz="1400" dirty="0"/>
          </a:p>
        </p:txBody>
      </p:sp>
      <p:pic>
        <p:nvPicPr>
          <p:cNvPr id="12" name="Picture Placeholder 11" descr="A person wearing a blue hat&#10;&#10;Description automatically generated">
            <a:extLst>
              <a:ext uri="{FF2B5EF4-FFF2-40B4-BE49-F238E27FC236}">
                <a16:creationId xmlns:a16="http://schemas.microsoft.com/office/drawing/2014/main" id="{8B844849-3402-499F-9C8A-0531063B9644}"/>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1" t="13913" r="846" b="24658"/>
          <a:stretch/>
        </p:blipFill>
        <p:spPr>
          <a:xfrm>
            <a:off x="0" y="0"/>
            <a:ext cx="5707856" cy="6858000"/>
          </a:xfrm>
        </p:spPr>
      </p:pic>
      <p:pic>
        <p:nvPicPr>
          <p:cNvPr id="6" name="Picture 5" descr="A screenshot of a computer screen&#10;&#10;Description automatically generated">
            <a:extLst>
              <a:ext uri="{FF2B5EF4-FFF2-40B4-BE49-F238E27FC236}">
                <a16:creationId xmlns:a16="http://schemas.microsoft.com/office/drawing/2014/main" id="{EE679508-FD97-5B44-B036-3011D84BB354}"/>
              </a:ext>
            </a:extLst>
          </p:cNvPr>
          <p:cNvPicPr>
            <a:picLocks noChangeAspect="1"/>
          </p:cNvPicPr>
          <p:nvPr/>
        </p:nvPicPr>
        <p:blipFill rotWithShape="1">
          <a:blip r:embed="rId5">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3418029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487219" y="244142"/>
            <a:ext cx="11476219" cy="1107996"/>
          </a:xfrm>
        </p:spPr>
        <p:txBody>
          <a:bodyPr>
            <a:noAutofit/>
          </a:bodyPr>
          <a:lstStyle/>
          <a:p>
            <a:r>
              <a:rPr lang="en-US">
                <a:latin typeface="Segoe UI Light" panose="020B0502040204020203" pitchFamily="34" charset="0"/>
                <a:cs typeface="Segoe UI Light" panose="020B0502040204020203" pitchFamily="34" charset="0"/>
              </a:rPr>
              <a:t>Automated ML Accelerates Model Development </a:t>
            </a:r>
            <a:endParaRPr lang="en-US" spc="0">
              <a:ln>
                <a:noFill/>
              </a:ln>
              <a:solidFill>
                <a:srgbClr val="0078D4"/>
              </a:solidFill>
              <a:latin typeface="Segoe UI Light" panose="020B0502040204020203" pitchFamily="34" charset="0"/>
              <a:cs typeface="Segoe UI Light" panose="020B0502040204020203" pitchFamily="34" charset="0"/>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4645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Time to give </a:t>
            </a:r>
            <a:r>
              <a:rPr lang="en-US" noProof="0" dirty="0" err="1"/>
              <a:t>AutoML</a:t>
            </a:r>
            <a:r>
              <a:rPr lang="en-US" noProof="0" dirty="0"/>
              <a:t> a spin!</a:t>
            </a:r>
          </a:p>
        </p:txBody>
      </p:sp>
      <p:sp>
        <p:nvSpPr>
          <p:cNvPr id="3" name="Rectangle 2">
            <a:extLst>
              <a:ext uri="{FF2B5EF4-FFF2-40B4-BE49-F238E27FC236}">
                <a16:creationId xmlns:a16="http://schemas.microsoft.com/office/drawing/2014/main" id="{2C5F13F8-3EAD-4430-A740-19834EE8A15C}"/>
              </a:ext>
            </a:extLst>
          </p:cNvPr>
          <p:cNvSpPr/>
          <p:nvPr/>
        </p:nvSpPr>
        <p:spPr>
          <a:xfrm>
            <a:off x="1697618" y="1439665"/>
            <a:ext cx="8607083" cy="1477328"/>
          </a:xfrm>
          <a:prstGeom prst="rect">
            <a:avLst/>
          </a:prstGeom>
        </p:spPr>
        <p:txBody>
          <a:bodyPr wrap="square">
            <a:spAutoFit/>
          </a:bodyPr>
          <a:lstStyle/>
          <a:p>
            <a:endParaRPr lang="en-US" dirty="0"/>
          </a:p>
          <a:p>
            <a:r>
              <a:rPr lang="en-US" dirty="0"/>
              <a:t>Model Builder Visual Studio Extension</a:t>
            </a:r>
          </a:p>
          <a:p>
            <a:endParaRPr lang="en-US" dirty="0">
              <a:hlinkClick r:id="rId2"/>
            </a:endParaRPr>
          </a:p>
          <a:p>
            <a:r>
              <a:rPr lang="en-US" dirty="0">
                <a:hlinkClick r:id="rId2"/>
              </a:rPr>
              <a:t>https://marketplace.visualstudio.com/items?itemName=MLNET.07</a:t>
            </a:r>
            <a:endParaRPr lang="en-US" dirty="0"/>
          </a:p>
          <a:p>
            <a:endParaRPr lang="en-US" dirty="0"/>
          </a:p>
        </p:txBody>
      </p:sp>
      <p:pic>
        <p:nvPicPr>
          <p:cNvPr id="7" name="Picture 6">
            <a:extLst>
              <a:ext uri="{FF2B5EF4-FFF2-40B4-BE49-F238E27FC236}">
                <a16:creationId xmlns:a16="http://schemas.microsoft.com/office/drawing/2014/main" id="{D569E2B2-DCED-465B-B21D-BD2484258FCF}"/>
              </a:ext>
            </a:extLst>
          </p:cNvPr>
          <p:cNvPicPr>
            <a:picLocks noChangeAspect="1"/>
          </p:cNvPicPr>
          <p:nvPr/>
        </p:nvPicPr>
        <p:blipFill rotWithShape="1">
          <a:blip r:embed="rId3"/>
          <a:srcRect l="31230" t="29967" r="34338" b="36935"/>
          <a:stretch/>
        </p:blipFill>
        <p:spPr>
          <a:xfrm>
            <a:off x="1066749" y="4143298"/>
            <a:ext cx="4009293" cy="1701830"/>
          </a:xfrm>
          <a:prstGeom prst="rect">
            <a:avLst/>
          </a:prstGeom>
        </p:spPr>
      </p:pic>
      <p:grpSp>
        <p:nvGrpSpPr>
          <p:cNvPr id="6" name="Group 5">
            <a:extLst>
              <a:ext uri="{FF2B5EF4-FFF2-40B4-BE49-F238E27FC236}">
                <a16:creationId xmlns:a16="http://schemas.microsoft.com/office/drawing/2014/main" id="{8BCBCF1F-8E97-436F-B7BF-120EEDA11E80}"/>
              </a:ext>
            </a:extLst>
          </p:cNvPr>
          <p:cNvGrpSpPr/>
          <p:nvPr/>
        </p:nvGrpSpPr>
        <p:grpSpPr>
          <a:xfrm>
            <a:off x="542608" y="1690688"/>
            <a:ext cx="1048281" cy="1045808"/>
            <a:chOff x="380949" y="1866441"/>
            <a:chExt cx="685800" cy="685800"/>
          </a:xfrm>
        </p:grpSpPr>
        <p:sp>
          <p:nvSpPr>
            <p:cNvPr id="13" name="Rectangle 12">
              <a:extLst>
                <a:ext uri="{FF2B5EF4-FFF2-40B4-BE49-F238E27FC236}">
                  <a16:creationId xmlns:a16="http://schemas.microsoft.com/office/drawing/2014/main" id="{D1B184B5-AF1D-447C-AEB7-5A1CD6A753B9}"/>
                </a:ext>
              </a:extLst>
            </p:cNvPr>
            <p:cNvSpPr/>
            <p:nvPr/>
          </p:nvSpPr>
          <p:spPr bwMode="auto">
            <a:xfrm>
              <a:off x="380949" y="1866441"/>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 name="Graphic 4" descr="Car">
              <a:extLst>
                <a:ext uri="{FF2B5EF4-FFF2-40B4-BE49-F238E27FC236}">
                  <a16:creationId xmlns:a16="http://schemas.microsoft.com/office/drawing/2014/main" id="{98191677-D803-4DE5-9CED-8D2C0E269F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6680" y="1951878"/>
              <a:ext cx="534338" cy="534338"/>
            </a:xfrm>
            <a:prstGeom prst="rect">
              <a:avLst/>
            </a:prstGeom>
          </p:spPr>
        </p:pic>
      </p:grpSp>
      <p:pic>
        <p:nvPicPr>
          <p:cNvPr id="9" name="Picture 8">
            <a:extLst>
              <a:ext uri="{FF2B5EF4-FFF2-40B4-BE49-F238E27FC236}">
                <a16:creationId xmlns:a16="http://schemas.microsoft.com/office/drawing/2014/main" id="{9F312B8B-A336-45DF-8ADF-BA76F96207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7442" y="3213604"/>
            <a:ext cx="5486049" cy="3084378"/>
          </a:xfrm>
          <a:prstGeom prst="rect">
            <a:avLst/>
          </a:prstGeom>
        </p:spPr>
      </p:pic>
    </p:spTree>
    <p:extLst>
      <p:ext uri="{BB962C8B-B14F-4D97-AF65-F5344CB8AC3E}">
        <p14:creationId xmlns:p14="http://schemas.microsoft.com/office/powerpoint/2010/main" val="16503404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4892F9-2CF6-4F61-91DB-C644D6154739}"/>
              </a:ext>
            </a:extLst>
          </p:cNvPr>
          <p:cNvSpPr>
            <a:spLocks noGrp="1"/>
          </p:cNvSpPr>
          <p:nvPr>
            <p:ph type="title"/>
          </p:nvPr>
        </p:nvSpPr>
        <p:spPr/>
        <p:txBody>
          <a:bodyPr/>
          <a:lstStyle/>
          <a:p>
            <a:r>
              <a:rPr lang="en-US" noProof="0" dirty="0"/>
              <a:t>Three key concepts</a:t>
            </a:r>
          </a:p>
        </p:txBody>
      </p:sp>
      <p:pic>
        <p:nvPicPr>
          <p:cNvPr id="4" name="Picture 3" descr="A picture containing toy, bear, wearing, doll&#10;&#10;Description automatically generated">
            <a:extLst>
              <a:ext uri="{FF2B5EF4-FFF2-40B4-BE49-F238E27FC236}">
                <a16:creationId xmlns:a16="http://schemas.microsoft.com/office/drawing/2014/main" id="{A15E747F-65C8-4729-ACC1-0FF44252B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087" y="1564482"/>
            <a:ext cx="6819900" cy="3836194"/>
          </a:xfrm>
          <a:prstGeom prst="rect">
            <a:avLst/>
          </a:prstGeom>
        </p:spPr>
      </p:pic>
    </p:spTree>
    <p:extLst>
      <p:ext uri="{BB962C8B-B14F-4D97-AF65-F5344CB8AC3E}">
        <p14:creationId xmlns:p14="http://schemas.microsoft.com/office/powerpoint/2010/main" val="388836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186493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1. Data</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
        <p:nvSpPr>
          <p:cNvPr id="16" name="Rectangle 15">
            <a:extLst>
              <a:ext uri="{FF2B5EF4-FFF2-40B4-BE49-F238E27FC236}">
                <a16:creationId xmlns:a16="http://schemas.microsoft.com/office/drawing/2014/main" id="{0A04A3FB-37A9-47DD-B926-0FF9BFE66675}"/>
              </a:ext>
            </a:extLst>
          </p:cNvPr>
          <p:cNvSpPr/>
          <p:nvPr/>
        </p:nvSpPr>
        <p:spPr bwMode="auto">
          <a:xfrm>
            <a:off x="5103921" y="117165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17" name="Rectangle 16">
            <a:extLst>
              <a:ext uri="{FF2B5EF4-FFF2-40B4-BE49-F238E27FC236}">
                <a16:creationId xmlns:a16="http://schemas.microsoft.com/office/drawing/2014/main" id="{B5A1B286-8758-4A8B-9EAE-F5C862BF13E9}"/>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7" name="Table 6">
            <a:extLst>
              <a:ext uri="{FF2B5EF4-FFF2-40B4-BE49-F238E27FC236}">
                <a16:creationId xmlns:a16="http://schemas.microsoft.com/office/drawing/2014/main" id="{D0C955E1-5B59-4402-B9DE-2903A8D61FE9}"/>
              </a:ext>
            </a:extLst>
          </p:cNvPr>
          <p:cNvGraphicFramePr>
            <a:graphicFrameLocks noGrp="1"/>
          </p:cNvGraphicFramePr>
          <p:nvPr/>
        </p:nvGraphicFramePr>
        <p:xfrm>
          <a:off x="2101406" y="4719655"/>
          <a:ext cx="8237817" cy="1849120"/>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0">
                <a:tc>
                  <a:txBody>
                    <a:bodyPr/>
                    <a:lstStyle/>
                    <a:p>
                      <a:r>
                        <a:rPr lang="en-US" dirty="0"/>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dirty="0"/>
                        <a:t>1</a:t>
                      </a:r>
                    </a:p>
                  </a:txBody>
                  <a:tcPr/>
                </a:tc>
                <a:extLst>
                  <a:ext uri="{0D108BD9-81ED-4DB2-BD59-A6C34878D82A}">
                    <a16:rowId xmlns:a16="http://schemas.microsoft.com/office/drawing/2014/main" val="165179537"/>
                  </a:ext>
                </a:extLst>
              </a:tr>
            </a:tbl>
          </a:graphicData>
        </a:graphic>
      </p:graphicFrame>
      <p:pic>
        <p:nvPicPr>
          <p:cNvPr id="4" name="Picture 3">
            <a:extLst>
              <a:ext uri="{FF2B5EF4-FFF2-40B4-BE49-F238E27FC236}">
                <a16:creationId xmlns:a16="http://schemas.microsoft.com/office/drawing/2014/main" id="{A263676F-5600-4068-A76F-F61C4F3BCF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0187" y="182879"/>
            <a:ext cx="4572000" cy="3810000"/>
          </a:xfrm>
          <a:prstGeom prst="rect">
            <a:avLst/>
          </a:prstGeom>
        </p:spPr>
      </p:pic>
    </p:spTree>
    <p:extLst>
      <p:ext uri="{BB962C8B-B14F-4D97-AF65-F5344CB8AC3E}">
        <p14:creationId xmlns:p14="http://schemas.microsoft.com/office/powerpoint/2010/main" val="122392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D328F4F-91B1-4293-918C-4B3E39F6D74A}"/>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Text Featurizer</a:t>
            </a:r>
          </a:p>
        </p:txBody>
      </p:sp>
      <p:graphicFrame>
        <p:nvGraphicFramePr>
          <p:cNvPr id="60" name="Table 59">
            <a:extLst>
              <a:ext uri="{FF2B5EF4-FFF2-40B4-BE49-F238E27FC236}">
                <a16:creationId xmlns:a16="http://schemas.microsoft.com/office/drawing/2014/main" id="{EC06F6B5-283C-4C64-98B5-641D222FB271}"/>
              </a:ext>
            </a:extLst>
          </p:cNvPr>
          <p:cNvGraphicFramePr>
            <a:graphicFrameLocks noGrp="1"/>
          </p:cNvGraphicFramePr>
          <p:nvPr/>
        </p:nvGraphicFramePr>
        <p:xfrm>
          <a:off x="7684256" y="4857478"/>
          <a:ext cx="2804735" cy="1854200"/>
        </p:xfrm>
        <a:graphic>
          <a:graphicData uri="http://schemas.openxmlformats.org/drawingml/2006/table">
            <a:tbl>
              <a:tblPr firstRow="1" bandRow="1">
                <a:tableStyleId>{5C22544A-7EE6-4342-B048-85BDC9FD1C3A}</a:tableStyleId>
              </a:tblPr>
              <a:tblGrid>
                <a:gridCol w="2804735">
                  <a:extLst>
                    <a:ext uri="{9D8B030D-6E8A-4147-A177-3AD203B41FA5}">
                      <a16:colId xmlns:a16="http://schemas.microsoft.com/office/drawing/2014/main" val="3378594746"/>
                    </a:ext>
                  </a:extLst>
                </a:gridCol>
              </a:tblGrid>
              <a:tr h="370840">
                <a:tc>
                  <a:txBody>
                    <a:bodyPr/>
                    <a:lstStyle/>
                    <a:p>
                      <a:r>
                        <a:rPr lang="en-US" sz="1400"/>
                        <a:t>Featurized Text</a:t>
                      </a:r>
                    </a:p>
                  </a:txBody>
                  <a:tcPr/>
                </a:tc>
                <a:extLst>
                  <a:ext uri="{0D108BD9-81ED-4DB2-BD59-A6C34878D82A}">
                    <a16:rowId xmlns:a16="http://schemas.microsoft.com/office/drawing/2014/main" val="3928305086"/>
                  </a:ext>
                </a:extLst>
              </a:tr>
              <a:tr h="370840">
                <a:tc>
                  <a:txBody>
                    <a:bodyPr/>
                    <a:lstStyle/>
                    <a:p>
                      <a:r>
                        <a:rPr lang="en-US" sz="1400" b="0"/>
                        <a:t>[0.76, 0.65, 0.44, …]</a:t>
                      </a:r>
                    </a:p>
                  </a:txBody>
                  <a:tcPr/>
                </a:tc>
                <a:extLst>
                  <a:ext uri="{0D108BD9-81ED-4DB2-BD59-A6C34878D82A}">
                    <a16:rowId xmlns:a16="http://schemas.microsoft.com/office/drawing/2014/main" val="8171996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[0.98, 0.43, 0.54, …]</a:t>
                      </a:r>
                    </a:p>
                  </a:txBody>
                  <a:tcPr/>
                </a:tc>
                <a:extLst>
                  <a:ext uri="{0D108BD9-81ED-4DB2-BD59-A6C34878D82A}">
                    <a16:rowId xmlns:a16="http://schemas.microsoft.com/office/drawing/2014/main" val="36909712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[0.35, 0.73, 0.46, …]</a:t>
                      </a:r>
                    </a:p>
                  </a:txBody>
                  <a:tcPr/>
                </a:tc>
                <a:extLst>
                  <a:ext uri="{0D108BD9-81ED-4DB2-BD59-A6C34878D82A}">
                    <a16:rowId xmlns:a16="http://schemas.microsoft.com/office/drawing/2014/main" val="4692368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[0.39, 0, 0.75, …]</a:t>
                      </a:r>
                    </a:p>
                  </a:txBody>
                  <a:tcPr/>
                </a:tc>
                <a:extLst>
                  <a:ext uri="{0D108BD9-81ED-4DB2-BD59-A6C34878D82A}">
                    <a16:rowId xmlns:a16="http://schemas.microsoft.com/office/drawing/2014/main" val="976273253"/>
                  </a:ext>
                </a:extLst>
              </a:tr>
            </a:tbl>
          </a:graphicData>
        </a:graphic>
      </p:graphicFrame>
      <p:cxnSp>
        <p:nvCxnSpPr>
          <p:cNvPr id="61" name="Straight Arrow Connector 60">
            <a:extLst>
              <a:ext uri="{FF2B5EF4-FFF2-40B4-BE49-F238E27FC236}">
                <a16:creationId xmlns:a16="http://schemas.microsoft.com/office/drawing/2014/main" id="{C6241CB4-9511-495F-B165-AE2F315366E1}"/>
              </a:ext>
            </a:extLst>
          </p:cNvPr>
          <p:cNvCxnSpPr>
            <a:stCxn id="59"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0A4EE1-B261-4647-B68F-6B97191F9128}"/>
              </a:ext>
            </a:extLst>
          </p:cNvPr>
          <p:cNvCxnSpPr>
            <a:endCxn id="59"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7BE97FE-6C84-4836-9394-14E8A97EC8AE}"/>
              </a:ext>
            </a:extLst>
          </p:cNvPr>
          <p:cNvSpPr/>
          <p:nvPr/>
        </p:nvSpPr>
        <p:spPr bwMode="auto">
          <a:xfrm>
            <a:off x="3032233" y="2264341"/>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70" name="Rectangle 69">
            <a:extLst>
              <a:ext uri="{FF2B5EF4-FFF2-40B4-BE49-F238E27FC236}">
                <a16:creationId xmlns:a16="http://schemas.microsoft.com/office/drawing/2014/main" id="{D611E645-652C-4DC5-836A-850FF772E324}"/>
              </a:ext>
            </a:extLst>
          </p:cNvPr>
          <p:cNvSpPr/>
          <p:nvPr/>
        </p:nvSpPr>
        <p:spPr bwMode="auto">
          <a:xfrm>
            <a:off x="3032233" y="3025872"/>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71" name="TextBox 70">
            <a:extLst>
              <a:ext uri="{FF2B5EF4-FFF2-40B4-BE49-F238E27FC236}">
                <a16:creationId xmlns:a16="http://schemas.microsoft.com/office/drawing/2014/main" id="{F2CB9F92-871F-415F-BD1A-FDF69158C9B7}"/>
              </a:ext>
            </a:extLst>
          </p:cNvPr>
          <p:cNvSpPr txBox="1"/>
          <p:nvPr/>
        </p:nvSpPr>
        <p:spPr>
          <a:xfrm>
            <a:off x="887713" y="3129531"/>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72" name="Straight Arrow Connector 71">
            <a:extLst>
              <a:ext uri="{FF2B5EF4-FFF2-40B4-BE49-F238E27FC236}">
                <a16:creationId xmlns:a16="http://schemas.microsoft.com/office/drawing/2014/main" id="{04E514F6-5B00-417B-8B81-1E67E6CDCD75}"/>
              </a:ext>
            </a:extLst>
          </p:cNvPr>
          <p:cNvCxnSpPr>
            <a:cxnSpLocks/>
            <a:stCxn id="71" idx="3"/>
            <a:endCxn id="70" idx="1"/>
          </p:cNvCxnSpPr>
          <p:nvPr/>
        </p:nvCxnSpPr>
        <p:spPr>
          <a:xfrm>
            <a:off x="1516865" y="3283420"/>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3E11811-E7A9-4883-96E2-43C3A9E2A481}"/>
              </a:ext>
            </a:extLst>
          </p:cNvPr>
          <p:cNvSpPr txBox="1"/>
          <p:nvPr/>
        </p:nvSpPr>
        <p:spPr>
          <a:xfrm>
            <a:off x="6490343" y="3129531"/>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74" name="Straight Arrow Connector 73">
            <a:extLst>
              <a:ext uri="{FF2B5EF4-FFF2-40B4-BE49-F238E27FC236}">
                <a16:creationId xmlns:a16="http://schemas.microsoft.com/office/drawing/2014/main" id="{3C605304-FCFD-4366-93C1-63D0FE9BE0B3}"/>
              </a:ext>
            </a:extLst>
          </p:cNvPr>
          <p:cNvCxnSpPr>
            <a:cxnSpLocks/>
            <a:stCxn id="70" idx="3"/>
            <a:endCxn id="73" idx="1"/>
          </p:cNvCxnSpPr>
          <p:nvPr/>
        </p:nvCxnSpPr>
        <p:spPr>
          <a:xfrm flipV="1">
            <a:off x="5016391" y="3283420"/>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E3BEFE-B3B3-4F56-BA18-16228AF325A0}"/>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2" name="Table 1">
            <a:extLst>
              <a:ext uri="{FF2B5EF4-FFF2-40B4-BE49-F238E27FC236}">
                <a16:creationId xmlns:a16="http://schemas.microsoft.com/office/drawing/2014/main" id="{283071B0-5F80-4844-8FE3-232216FE01D6}"/>
              </a:ext>
            </a:extLst>
          </p:cNvPr>
          <p:cNvGraphicFramePr>
            <a:graphicFrameLocks noGrp="1"/>
          </p:cNvGraphicFramePr>
          <p:nvPr/>
        </p:nvGraphicFramePr>
        <p:xfrm>
          <a:off x="528034" y="4856480"/>
          <a:ext cx="4002666" cy="1854200"/>
        </p:xfrm>
        <a:graphic>
          <a:graphicData uri="http://schemas.openxmlformats.org/drawingml/2006/table">
            <a:tbl>
              <a:tblPr firstRow="1" bandRow="1">
                <a:tableStyleId>{5C22544A-7EE6-4342-B048-85BDC9FD1C3A}</a:tableStyleId>
              </a:tblPr>
              <a:tblGrid>
                <a:gridCol w="4002666">
                  <a:extLst>
                    <a:ext uri="{9D8B030D-6E8A-4147-A177-3AD203B41FA5}">
                      <a16:colId xmlns:a16="http://schemas.microsoft.com/office/drawing/2014/main" val="3820971679"/>
                    </a:ext>
                  </a:extLst>
                </a:gridCol>
              </a:tblGrid>
              <a:tr h="370840">
                <a:tc>
                  <a:txBody>
                    <a:bodyPr/>
                    <a:lstStyle/>
                    <a:p>
                      <a:r>
                        <a:rPr lang="en-US" sz="1400"/>
                        <a:t>Text</a:t>
                      </a:r>
                    </a:p>
                  </a:txBody>
                  <a:tcPr/>
                </a:tc>
                <a:extLst>
                  <a:ext uri="{0D108BD9-81ED-4DB2-BD59-A6C34878D82A}">
                    <a16:rowId xmlns:a16="http://schemas.microsoft.com/office/drawing/2014/main" val="2447267421"/>
                  </a:ext>
                </a:extLst>
              </a:tr>
              <a:tr h="370840">
                <a:tc>
                  <a:txBody>
                    <a:bodyPr/>
                    <a:lstStyle/>
                    <a:p>
                      <a:r>
                        <a:rPr lang="en-US" sz="1400" u="none" strike="noStrike" kern="1200">
                          <a:effectLst/>
                        </a:rPr>
                        <a:t>Wow... Loved this place.</a:t>
                      </a:r>
                      <a:endParaRPr lang="en-US" sz="1400"/>
                    </a:p>
                  </a:txBody>
                  <a:tcPr/>
                </a:tc>
                <a:extLst>
                  <a:ext uri="{0D108BD9-81ED-4DB2-BD59-A6C34878D82A}">
                    <a16:rowId xmlns:a16="http://schemas.microsoft.com/office/drawing/2014/main" val="3321136607"/>
                  </a:ext>
                </a:extLst>
              </a:tr>
              <a:tr h="370840">
                <a:tc>
                  <a:txBody>
                    <a:bodyPr/>
                    <a:lstStyle/>
                    <a:p>
                      <a:r>
                        <a:rPr lang="en-US" sz="1400" u="none" strike="noStrike" kern="1200">
                          <a:effectLst/>
                        </a:rPr>
                        <a:t>Crust is not good.</a:t>
                      </a:r>
                      <a:endParaRPr lang="en-US" sz="1400"/>
                    </a:p>
                  </a:txBody>
                  <a:tcPr/>
                </a:tc>
                <a:extLst>
                  <a:ext uri="{0D108BD9-81ED-4DB2-BD59-A6C34878D82A}">
                    <a16:rowId xmlns:a16="http://schemas.microsoft.com/office/drawing/2014/main" val="1461806424"/>
                  </a:ext>
                </a:extLst>
              </a:tr>
              <a:tr h="370840">
                <a:tc>
                  <a:txBody>
                    <a:bodyPr/>
                    <a:lstStyle/>
                    <a:p>
                      <a:r>
                        <a:rPr lang="en-US" sz="1400" u="none" strike="noStrike" kern="1200">
                          <a:effectLst/>
                        </a:rPr>
                        <a:t>Not tasty and the texture was just nasty.</a:t>
                      </a:r>
                      <a:endParaRPr lang="en-US" sz="1400"/>
                    </a:p>
                  </a:txBody>
                  <a:tcPr/>
                </a:tc>
                <a:extLst>
                  <a:ext uri="{0D108BD9-81ED-4DB2-BD59-A6C34878D82A}">
                    <a16:rowId xmlns:a16="http://schemas.microsoft.com/office/drawing/2014/main" val="1414637448"/>
                  </a:ext>
                </a:extLst>
              </a:tr>
              <a:tr h="370840">
                <a:tc>
                  <a:txBody>
                    <a:bodyPr/>
                    <a:lstStyle/>
                    <a:p>
                      <a:r>
                        <a:rPr lang="en-US" sz="1400" u="none" strike="noStrike" kern="1200">
                          <a:effectLst/>
                        </a:rPr>
                        <a:t>The selection on the menu was great.</a:t>
                      </a:r>
                      <a:endParaRPr lang="en-US" sz="1400"/>
                    </a:p>
                  </a:txBody>
                  <a:tcPr/>
                </a:tc>
                <a:extLst>
                  <a:ext uri="{0D108BD9-81ED-4DB2-BD59-A6C34878D82A}">
                    <a16:rowId xmlns:a16="http://schemas.microsoft.com/office/drawing/2014/main" val="3627976529"/>
                  </a:ext>
                </a:extLst>
              </a:tr>
            </a:tbl>
          </a:graphicData>
        </a:graphic>
      </p:graphicFrame>
      <p:sp>
        <p:nvSpPr>
          <p:cNvPr id="57" name="TextBox 56">
            <a:extLst>
              <a:ext uri="{FF2B5EF4-FFF2-40B4-BE49-F238E27FC236}">
                <a16:creationId xmlns:a16="http://schemas.microsoft.com/office/drawing/2014/main" id="{925CAA78-7695-4399-8960-5DB8C2DE3004}"/>
              </a:ext>
            </a:extLst>
          </p:cNvPr>
          <p:cNvSpPr txBox="1"/>
          <p:nvPr/>
        </p:nvSpPr>
        <p:spPr>
          <a:xfrm>
            <a:off x="68185" y="266790"/>
            <a:ext cx="376128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2. Transformers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pic>
        <p:nvPicPr>
          <p:cNvPr id="4" name="Picture 3" descr="A picture containing outdoor, sitting, snow, small&#10;&#10;Description automatically generated">
            <a:extLst>
              <a:ext uri="{FF2B5EF4-FFF2-40B4-BE49-F238E27FC236}">
                <a16:creationId xmlns:a16="http://schemas.microsoft.com/office/drawing/2014/main" id="{46F790FD-1080-4AE9-8B40-41762F370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423" y="524236"/>
            <a:ext cx="3963577" cy="2972683"/>
          </a:xfrm>
          <a:prstGeom prst="rect">
            <a:avLst/>
          </a:prstGeom>
        </p:spPr>
      </p:pic>
    </p:spTree>
    <p:extLst>
      <p:ext uri="{BB962C8B-B14F-4D97-AF65-F5344CB8AC3E}">
        <p14:creationId xmlns:p14="http://schemas.microsoft.com/office/powerpoint/2010/main" val="38616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43644CB-F1AE-4034-B0E1-BEEFBA259A52}"/>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sp>
        <p:nvSpPr>
          <p:cNvPr id="28" name="TextBox 27">
            <a:extLst>
              <a:ext uri="{FF2B5EF4-FFF2-40B4-BE49-F238E27FC236}">
                <a16:creationId xmlns:a16="http://schemas.microsoft.com/office/drawing/2014/main" id="{8A7B8212-4A14-49ED-A7DE-0CF48AACC0CD}"/>
              </a:ext>
            </a:extLst>
          </p:cNvPr>
          <p:cNvSpPr txBox="1"/>
          <p:nvPr/>
        </p:nvSpPr>
        <p:spPr>
          <a:xfrm>
            <a:off x="7887922" y="5629690"/>
            <a:ext cx="25015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Model (Transformer)</a:t>
            </a:r>
          </a:p>
        </p:txBody>
      </p:sp>
      <p:sp>
        <p:nvSpPr>
          <p:cNvPr id="32" name="Rectangle 31">
            <a:extLst>
              <a:ext uri="{FF2B5EF4-FFF2-40B4-BE49-F238E27FC236}">
                <a16:creationId xmlns:a16="http://schemas.microsoft.com/office/drawing/2014/main" id="{A15BA2D6-221A-43A2-8EBD-1F7007C0F54C}"/>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Estimator</a:t>
            </a:r>
          </a:p>
        </p:txBody>
      </p:sp>
      <p:cxnSp>
        <p:nvCxnSpPr>
          <p:cNvPr id="33" name="Straight Arrow Connector 32">
            <a:extLst>
              <a:ext uri="{FF2B5EF4-FFF2-40B4-BE49-F238E27FC236}">
                <a16:creationId xmlns:a16="http://schemas.microsoft.com/office/drawing/2014/main" id="{67FB1E0E-6400-4BEA-95E6-22B1948AE93D}"/>
              </a:ext>
            </a:extLst>
          </p:cNvPr>
          <p:cNvCxnSpPr>
            <a:stCxn id="32"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F5ED52-B541-41A9-B90A-3CCCC571953A}"/>
              </a:ext>
            </a:extLst>
          </p:cNvPr>
          <p:cNvCxnSpPr>
            <a:endCxn id="32"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3FC5E00-5741-4B75-BE62-041D2D77EBD2}"/>
              </a:ext>
            </a:extLst>
          </p:cNvPr>
          <p:cNvSpPr/>
          <p:nvPr/>
        </p:nvSpPr>
        <p:spPr bwMode="auto">
          <a:xfrm>
            <a:off x="3403709" y="1552801"/>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49" name="Rectangle 48">
            <a:extLst>
              <a:ext uri="{FF2B5EF4-FFF2-40B4-BE49-F238E27FC236}">
                <a16:creationId xmlns:a16="http://schemas.microsoft.com/office/drawing/2014/main" id="{7FEBEADE-25CC-4159-A130-036E24A02F27}"/>
              </a:ext>
            </a:extLst>
          </p:cNvPr>
          <p:cNvSpPr/>
          <p:nvPr/>
        </p:nvSpPr>
        <p:spPr bwMode="auto">
          <a:xfrm>
            <a:off x="3403709" y="2314332"/>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50" name="TextBox 49">
            <a:extLst>
              <a:ext uri="{FF2B5EF4-FFF2-40B4-BE49-F238E27FC236}">
                <a16:creationId xmlns:a16="http://schemas.microsoft.com/office/drawing/2014/main" id="{675F9A02-B8B0-4F22-AAA3-FBE3EE9F1E0A}"/>
              </a:ext>
            </a:extLst>
          </p:cNvPr>
          <p:cNvSpPr txBox="1"/>
          <p:nvPr/>
        </p:nvSpPr>
        <p:spPr>
          <a:xfrm>
            <a:off x="1259189" y="2417991"/>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51" name="Straight Arrow Connector 50">
            <a:extLst>
              <a:ext uri="{FF2B5EF4-FFF2-40B4-BE49-F238E27FC236}">
                <a16:creationId xmlns:a16="http://schemas.microsoft.com/office/drawing/2014/main" id="{9D0F9C28-35F5-47C1-92FF-81B0BA87A255}"/>
              </a:ext>
            </a:extLst>
          </p:cNvPr>
          <p:cNvCxnSpPr>
            <a:cxnSpLocks/>
            <a:stCxn id="50" idx="3"/>
            <a:endCxn id="49" idx="1"/>
          </p:cNvCxnSpPr>
          <p:nvPr/>
        </p:nvCxnSpPr>
        <p:spPr>
          <a:xfrm>
            <a:off x="1888341" y="2571880"/>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FB625C3-C0C4-4638-A881-0866B3F2B872}"/>
              </a:ext>
            </a:extLst>
          </p:cNvPr>
          <p:cNvSpPr txBox="1"/>
          <p:nvPr/>
        </p:nvSpPr>
        <p:spPr>
          <a:xfrm>
            <a:off x="6861819" y="2417991"/>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53" name="Straight Arrow Connector 52">
            <a:extLst>
              <a:ext uri="{FF2B5EF4-FFF2-40B4-BE49-F238E27FC236}">
                <a16:creationId xmlns:a16="http://schemas.microsoft.com/office/drawing/2014/main" id="{4CB99B57-1461-4BB1-BA04-F25535C23666}"/>
              </a:ext>
            </a:extLst>
          </p:cNvPr>
          <p:cNvCxnSpPr>
            <a:cxnSpLocks/>
            <a:stCxn id="49" idx="3"/>
            <a:endCxn id="52" idx="1"/>
          </p:cNvCxnSpPr>
          <p:nvPr/>
        </p:nvCxnSpPr>
        <p:spPr>
          <a:xfrm flipV="1">
            <a:off x="5387867" y="2571880"/>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A6E848A-8411-4B3B-B754-7D79AFA59B90}"/>
              </a:ext>
            </a:extLst>
          </p:cNvPr>
          <p:cNvSpPr/>
          <p:nvPr/>
        </p:nvSpPr>
        <p:spPr bwMode="auto">
          <a:xfrm>
            <a:off x="3403709" y="307586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Estimator</a:t>
            </a:r>
          </a:p>
        </p:txBody>
      </p:sp>
      <p:sp>
        <p:nvSpPr>
          <p:cNvPr id="55" name="TextBox 54">
            <a:extLst>
              <a:ext uri="{FF2B5EF4-FFF2-40B4-BE49-F238E27FC236}">
                <a16:creationId xmlns:a16="http://schemas.microsoft.com/office/drawing/2014/main" id="{D09A6E71-88E1-41D6-96AF-80C374F4BE68}"/>
              </a:ext>
            </a:extLst>
          </p:cNvPr>
          <p:cNvSpPr txBox="1"/>
          <p:nvPr/>
        </p:nvSpPr>
        <p:spPr>
          <a:xfrm>
            <a:off x="1259189" y="3178421"/>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sp>
        <p:nvSpPr>
          <p:cNvPr id="56" name="TextBox 55">
            <a:extLst>
              <a:ext uri="{FF2B5EF4-FFF2-40B4-BE49-F238E27FC236}">
                <a16:creationId xmlns:a16="http://schemas.microsoft.com/office/drawing/2014/main" id="{19F66A04-B316-4FB5-9AAB-71C32B326A57}"/>
              </a:ext>
            </a:extLst>
          </p:cNvPr>
          <p:cNvSpPr txBox="1"/>
          <p:nvPr/>
        </p:nvSpPr>
        <p:spPr>
          <a:xfrm>
            <a:off x="6861819" y="3178421"/>
            <a:ext cx="153725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Transformer</a:t>
            </a:r>
          </a:p>
        </p:txBody>
      </p:sp>
      <p:cxnSp>
        <p:nvCxnSpPr>
          <p:cNvPr id="57" name="Straight Arrow Connector 56">
            <a:extLst>
              <a:ext uri="{FF2B5EF4-FFF2-40B4-BE49-F238E27FC236}">
                <a16:creationId xmlns:a16="http://schemas.microsoft.com/office/drawing/2014/main" id="{FCAF5902-2402-4B38-A7D2-E4D0D0337599}"/>
              </a:ext>
            </a:extLst>
          </p:cNvPr>
          <p:cNvCxnSpPr>
            <a:cxnSpLocks/>
            <a:stCxn id="54" idx="3"/>
            <a:endCxn id="56" idx="1"/>
          </p:cNvCxnSpPr>
          <p:nvPr/>
        </p:nvCxnSpPr>
        <p:spPr>
          <a:xfrm flipV="1">
            <a:off x="5387867" y="3332310"/>
            <a:ext cx="14739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B48AFC-6E11-4460-B895-3303569148AF}"/>
              </a:ext>
            </a:extLst>
          </p:cNvPr>
          <p:cNvCxnSpPr>
            <a:cxnSpLocks/>
            <a:stCxn id="55" idx="3"/>
            <a:endCxn id="54" idx="1"/>
          </p:cNvCxnSpPr>
          <p:nvPr/>
        </p:nvCxnSpPr>
        <p:spPr>
          <a:xfrm>
            <a:off x="1888341" y="3332310"/>
            <a:ext cx="151536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4F095404-ADBE-4F1A-A8F2-797B441EEAC4}"/>
              </a:ext>
            </a:extLst>
          </p:cNvPr>
          <p:cNvGraphicFramePr>
            <a:graphicFrameLocks noGrp="1"/>
          </p:cNvGraphicFramePr>
          <p:nvPr/>
        </p:nvGraphicFramePr>
        <p:xfrm>
          <a:off x="188048" y="4856478"/>
          <a:ext cx="4342652" cy="1854200"/>
        </p:xfrm>
        <a:graphic>
          <a:graphicData uri="http://schemas.openxmlformats.org/drawingml/2006/table">
            <a:tbl>
              <a:tblPr firstRow="1" bandRow="1">
                <a:tableStyleId>{5C22544A-7EE6-4342-B048-85BDC9FD1C3A}</a:tableStyleId>
              </a:tblPr>
              <a:tblGrid>
                <a:gridCol w="3001466">
                  <a:extLst>
                    <a:ext uri="{9D8B030D-6E8A-4147-A177-3AD203B41FA5}">
                      <a16:colId xmlns:a16="http://schemas.microsoft.com/office/drawing/2014/main" val="2718453439"/>
                    </a:ext>
                  </a:extLst>
                </a:gridCol>
                <a:gridCol w="1341186">
                  <a:extLst>
                    <a:ext uri="{9D8B030D-6E8A-4147-A177-3AD203B41FA5}">
                      <a16:colId xmlns:a16="http://schemas.microsoft.com/office/drawing/2014/main" val="3349420473"/>
                    </a:ext>
                  </a:extLst>
                </a:gridCol>
              </a:tblGrid>
              <a:tr h="370840">
                <a:tc>
                  <a:txBody>
                    <a:bodyPr/>
                    <a:lstStyle/>
                    <a:p>
                      <a:r>
                        <a:rPr lang="en-US" sz="1400"/>
                        <a:t>Comment</a:t>
                      </a:r>
                    </a:p>
                  </a:txBody>
                  <a:tcPr/>
                </a:tc>
                <a:tc>
                  <a:txBody>
                    <a:bodyPr/>
                    <a:lstStyle/>
                    <a:p>
                      <a:r>
                        <a:rPr lang="en-US" sz="1400"/>
                        <a:t>Sentiment</a:t>
                      </a:r>
                    </a:p>
                  </a:txBody>
                  <a:tcPr/>
                </a:tc>
                <a:extLst>
                  <a:ext uri="{0D108BD9-81ED-4DB2-BD59-A6C34878D82A}">
                    <a16:rowId xmlns:a16="http://schemas.microsoft.com/office/drawing/2014/main" val="3341935739"/>
                  </a:ext>
                </a:extLst>
              </a:tr>
              <a:tr h="370840">
                <a:tc>
                  <a:txBody>
                    <a:bodyPr/>
                    <a:lstStyle/>
                    <a:p>
                      <a:r>
                        <a:rPr lang="en-US" sz="1200" u="none" strike="noStrike" kern="1200">
                          <a:effectLst/>
                        </a:rPr>
                        <a:t>Wow... Loved this place.</a:t>
                      </a:r>
                      <a:endParaRPr lang="en-US" sz="1200"/>
                    </a:p>
                  </a:txBody>
                  <a:tcPr/>
                </a:tc>
                <a:tc>
                  <a:txBody>
                    <a:bodyPr/>
                    <a:lstStyle/>
                    <a:p>
                      <a:r>
                        <a:rPr lang="en-US" sz="1200"/>
                        <a:t>1</a:t>
                      </a:r>
                    </a:p>
                  </a:txBody>
                  <a:tcPr/>
                </a:tc>
                <a:extLst>
                  <a:ext uri="{0D108BD9-81ED-4DB2-BD59-A6C34878D82A}">
                    <a16:rowId xmlns:a16="http://schemas.microsoft.com/office/drawing/2014/main" val="3821222271"/>
                  </a:ext>
                </a:extLst>
              </a:tr>
              <a:tr h="370840">
                <a:tc>
                  <a:txBody>
                    <a:bodyPr/>
                    <a:lstStyle/>
                    <a:p>
                      <a:r>
                        <a:rPr lang="en-US" sz="1200" u="none" strike="noStrike" kern="1200">
                          <a:effectLst/>
                        </a:rPr>
                        <a:t>Crust is not good.</a:t>
                      </a:r>
                      <a:endParaRPr lang="en-US" sz="1200"/>
                    </a:p>
                  </a:txBody>
                  <a:tcPr/>
                </a:tc>
                <a:tc>
                  <a:txBody>
                    <a:bodyPr/>
                    <a:lstStyle/>
                    <a:p>
                      <a:r>
                        <a:rPr lang="en-US" sz="1200"/>
                        <a:t>0</a:t>
                      </a:r>
                    </a:p>
                  </a:txBody>
                  <a:tcPr/>
                </a:tc>
                <a:extLst>
                  <a:ext uri="{0D108BD9-81ED-4DB2-BD59-A6C34878D82A}">
                    <a16:rowId xmlns:a16="http://schemas.microsoft.com/office/drawing/2014/main" val="2063998202"/>
                  </a:ext>
                </a:extLst>
              </a:tr>
              <a:tr h="370840">
                <a:tc>
                  <a:txBody>
                    <a:bodyPr/>
                    <a:lstStyle/>
                    <a:p>
                      <a:r>
                        <a:rPr lang="en-US" sz="1200" u="none" strike="noStrike" kern="1200">
                          <a:effectLst/>
                        </a:rPr>
                        <a:t>Not tasty and the texture was just nasty.</a:t>
                      </a:r>
                      <a:endParaRPr lang="en-US" sz="1200"/>
                    </a:p>
                  </a:txBody>
                  <a:tcPr/>
                </a:tc>
                <a:tc>
                  <a:txBody>
                    <a:bodyPr/>
                    <a:lstStyle/>
                    <a:p>
                      <a:r>
                        <a:rPr lang="en-US" sz="1200"/>
                        <a:t>0</a:t>
                      </a:r>
                    </a:p>
                  </a:txBody>
                  <a:tcPr/>
                </a:tc>
                <a:extLst>
                  <a:ext uri="{0D108BD9-81ED-4DB2-BD59-A6C34878D82A}">
                    <a16:rowId xmlns:a16="http://schemas.microsoft.com/office/drawing/2014/main" val="8972036"/>
                  </a:ext>
                </a:extLst>
              </a:tr>
              <a:tr h="370840">
                <a:tc>
                  <a:txBody>
                    <a:bodyPr/>
                    <a:lstStyle/>
                    <a:p>
                      <a:r>
                        <a:rPr lang="en-US" sz="1200" u="none" strike="noStrike" kern="1200">
                          <a:effectLst/>
                        </a:rPr>
                        <a:t>The selection on the menu was great.</a:t>
                      </a:r>
                      <a:endParaRPr lang="en-US" sz="1200"/>
                    </a:p>
                  </a:txBody>
                  <a:tcPr/>
                </a:tc>
                <a:tc>
                  <a:txBody>
                    <a:bodyPr/>
                    <a:lstStyle/>
                    <a:p>
                      <a:r>
                        <a:rPr lang="en-US" sz="1200"/>
                        <a:t>0</a:t>
                      </a:r>
                    </a:p>
                  </a:txBody>
                  <a:tcPr/>
                </a:tc>
                <a:extLst>
                  <a:ext uri="{0D108BD9-81ED-4DB2-BD59-A6C34878D82A}">
                    <a16:rowId xmlns:a16="http://schemas.microsoft.com/office/drawing/2014/main" val="165179537"/>
                  </a:ext>
                </a:extLst>
              </a:tr>
            </a:tbl>
          </a:graphicData>
        </a:graphic>
      </p:graphicFrame>
      <p:sp>
        <p:nvSpPr>
          <p:cNvPr id="24" name="TextBox 23">
            <a:extLst>
              <a:ext uri="{FF2B5EF4-FFF2-40B4-BE49-F238E27FC236}">
                <a16:creationId xmlns:a16="http://schemas.microsoft.com/office/drawing/2014/main" id="{A613AE0F-F5BB-4A78-B5F8-F2768F17D764}"/>
              </a:ext>
            </a:extLst>
          </p:cNvPr>
          <p:cNvSpPr txBox="1"/>
          <p:nvPr/>
        </p:nvSpPr>
        <p:spPr>
          <a:xfrm>
            <a:off x="68185" y="266790"/>
            <a:ext cx="31945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3. Estimators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pic>
        <p:nvPicPr>
          <p:cNvPr id="4" name="Picture 3" descr="A person smiling for the camera&#10;&#10;Description automatically generated">
            <a:extLst>
              <a:ext uri="{FF2B5EF4-FFF2-40B4-BE49-F238E27FC236}">
                <a16:creationId xmlns:a16="http://schemas.microsoft.com/office/drawing/2014/main" id="{8FD44C29-CEFC-4835-AADD-1ADFB0F36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782" y="240470"/>
            <a:ext cx="3810000" cy="2619375"/>
          </a:xfrm>
          <a:prstGeom prst="rect">
            <a:avLst/>
          </a:prstGeom>
        </p:spPr>
      </p:pic>
    </p:spTree>
    <p:extLst>
      <p:ext uri="{BB962C8B-B14F-4D97-AF65-F5344CB8AC3E}">
        <p14:creationId xmlns:p14="http://schemas.microsoft.com/office/powerpoint/2010/main" val="35469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err="1"/>
              <a:t>IDataView</a:t>
            </a:r>
            <a:endParaRPr lang="en-US" noProof="0" dirty="0"/>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CBE57C9B-D2DB-4AEE-B109-47AA7698A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369"/>
            <a:ext cx="12192000" cy="6727261"/>
          </a:xfrm>
          <a:prstGeom prst="rect">
            <a:avLst/>
          </a:prstGeom>
        </p:spPr>
      </p:pic>
    </p:spTree>
    <p:extLst>
      <p:ext uri="{BB962C8B-B14F-4D97-AF65-F5344CB8AC3E}">
        <p14:creationId xmlns:p14="http://schemas.microsoft.com/office/powerpoint/2010/main" val="32874047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91;p45">
            <a:extLst>
              <a:ext uri="{FF2B5EF4-FFF2-40B4-BE49-F238E27FC236}">
                <a16:creationId xmlns:a16="http://schemas.microsoft.com/office/drawing/2014/main" id="{B218C44F-B276-4F39-B24B-99481A1D162D}"/>
              </a:ext>
            </a:extLst>
          </p:cNvPr>
          <p:cNvSpPr txBox="1">
            <a:spLocks noGrp="1"/>
          </p:cNvSpPr>
          <p:nvPr>
            <p:ph type="title"/>
          </p:nvPr>
        </p:nvSpPr>
        <p:spPr>
          <a:xfrm>
            <a:off x="315310" y="398543"/>
            <a:ext cx="11650717" cy="1560716"/>
          </a:xfrm>
          <a:prstGeom prst="rect">
            <a:avLst/>
          </a:prstGeom>
          <a:noFill/>
          <a:ln>
            <a:noFill/>
          </a:ln>
        </p:spPr>
        <p:txBody>
          <a:bodyPr spcFirstLastPara="1" wrap="square" lIns="91425" tIns="45700" rIns="91425" bIns="45700" anchor="t" anchorCtr="0">
            <a:noAutofit/>
          </a:bodyPr>
          <a:lstStyle/>
          <a:p>
            <a:pPr marL="0" marR="0" lvl="0" indent="0" algn="ctr" rtl="0">
              <a:lnSpc>
                <a:spcPct val="99000"/>
              </a:lnSpc>
              <a:spcBef>
                <a:spcPts val="0"/>
              </a:spcBef>
              <a:spcAft>
                <a:spcPts val="0"/>
              </a:spcAft>
              <a:buClr>
                <a:srgbClr val="464B56"/>
              </a:buClr>
              <a:buSzPts val="4400"/>
              <a:buFont typeface="Century Schoolbook"/>
              <a:buNone/>
            </a:pPr>
            <a:r>
              <a:rPr lang="en-US" sz="4400" b="1" i="0" u="none" strike="noStrike" cap="none" dirty="0" err="1">
                <a:solidFill>
                  <a:srgbClr val="464B56"/>
                </a:solidFill>
                <a:ea typeface="Century Schoolbook"/>
                <a:cs typeface="Century Schoolbook"/>
                <a:sym typeface="Century Schoolbook"/>
              </a:rPr>
              <a:t>Hackster</a:t>
            </a:r>
            <a:r>
              <a:rPr lang="en-US" sz="4400" b="1" i="0" u="none" strike="noStrike" cap="none" dirty="0">
                <a:solidFill>
                  <a:srgbClr val="464B56"/>
                </a:solidFill>
                <a:ea typeface="Century Schoolbook"/>
                <a:cs typeface="Century Schoolbook"/>
                <a:sym typeface="Century Schoolbook"/>
              </a:rPr>
              <a:t> Portfolio</a:t>
            </a:r>
            <a:br>
              <a:rPr lang="en-US" sz="4400" b="1" i="0" u="none" strike="noStrike" cap="none" dirty="0">
                <a:solidFill>
                  <a:srgbClr val="464B56"/>
                </a:solidFill>
                <a:ea typeface="Century Schoolbook"/>
                <a:cs typeface="Century Schoolbook"/>
                <a:sym typeface="Century Schoolbook"/>
              </a:rPr>
            </a:br>
            <a:r>
              <a:rPr lang="en-US" sz="2800" b="1" i="0" u="none" strike="noStrike" cap="none" dirty="0">
                <a:solidFill>
                  <a:srgbClr val="464B56"/>
                </a:solidFill>
                <a:ea typeface="Century Schoolbook"/>
                <a:cs typeface="Century Schoolbook"/>
                <a:sym typeface="Century Schoolbook"/>
                <a:hlinkClick r:id="rId4"/>
              </a:rPr>
              <a:t>www.dagdag.net</a:t>
            </a:r>
            <a:br>
              <a:rPr lang="en-US" sz="2800" b="1" i="0" u="none" strike="noStrike" cap="none" dirty="0">
                <a:solidFill>
                  <a:srgbClr val="464B56"/>
                </a:solidFill>
                <a:ea typeface="Century Schoolbook"/>
                <a:cs typeface="Century Schoolbook"/>
                <a:sym typeface="Century Schoolbook"/>
              </a:rPr>
            </a:br>
            <a:r>
              <a:rPr lang="en-US" sz="2800" b="1" i="0" u="none" strike="noStrike" cap="none" dirty="0">
                <a:solidFill>
                  <a:srgbClr val="464B56"/>
                </a:solidFill>
                <a:ea typeface="Century Schoolbook"/>
                <a:cs typeface="Century Schoolbook"/>
                <a:sym typeface="Century Schoolbook"/>
              </a:rPr>
              <a:t>@</a:t>
            </a:r>
            <a:r>
              <a:rPr lang="en-US" sz="2800" b="1" i="0" u="none" strike="noStrike" cap="none" dirty="0" err="1">
                <a:solidFill>
                  <a:srgbClr val="464B56"/>
                </a:solidFill>
                <a:ea typeface="Century Schoolbook"/>
                <a:cs typeface="Century Schoolbook"/>
                <a:sym typeface="Century Schoolbook"/>
              </a:rPr>
              <a:t>rondagdag</a:t>
            </a:r>
            <a:endParaRPr sz="2800" b="0" i="0" u="none" strike="noStrike" cap="none" dirty="0">
              <a:solidFill>
                <a:srgbClr val="464B56"/>
              </a:solidFill>
              <a:ea typeface="Century Schoolbook"/>
              <a:cs typeface="Century Schoolbook"/>
              <a:sym typeface="Century Schoolbook"/>
            </a:endParaRPr>
          </a:p>
        </p:txBody>
      </p:sp>
      <p:pic>
        <p:nvPicPr>
          <p:cNvPr id="8" name="Google Shape;292;p45" descr="https://lh6.googleusercontent.com/iLWc07wfiEiA9BCJzIbRH5ozPRmJvhWU1UtIGQ2uGSgHArFrL2QcA5ymhrk-Kh3pJJJyMIZb9ZFmECphbzkMIgIk2JHIFiGVzsnML_XyWJUDHWYbDxWTklVCoG1AExgTM57nw7lle_o">
            <a:extLst>
              <a:ext uri="{FF2B5EF4-FFF2-40B4-BE49-F238E27FC236}">
                <a16:creationId xmlns:a16="http://schemas.microsoft.com/office/drawing/2014/main" id="{F373A8E8-181F-4755-9784-4917AACAB85E}"/>
              </a:ext>
            </a:extLst>
          </p:cNvPr>
          <p:cNvPicPr preferRelativeResize="0"/>
          <p:nvPr/>
        </p:nvPicPr>
        <p:blipFill rotWithShape="1">
          <a:blip r:embed="rId5">
            <a:alphaModFix/>
          </a:blip>
          <a:srcRect/>
          <a:stretch/>
        </p:blipFill>
        <p:spPr>
          <a:xfrm>
            <a:off x="2207197" y="2364260"/>
            <a:ext cx="7866941" cy="4095197"/>
          </a:xfrm>
          <a:prstGeom prst="rect">
            <a:avLst/>
          </a:prstGeom>
          <a:noFill/>
          <a:ln>
            <a:noFill/>
          </a:ln>
        </p:spPr>
      </p:pic>
    </p:spTree>
    <p:custDataLst>
      <p:tags r:id="rId1"/>
    </p:custDataLst>
    <p:extLst>
      <p:ext uri="{BB962C8B-B14F-4D97-AF65-F5344CB8AC3E}">
        <p14:creationId xmlns:p14="http://schemas.microsoft.com/office/powerpoint/2010/main" val="388036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Let’s look deeper at ML.NET</a:t>
            </a:r>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8" name="Picture 7" descr="A person standing on top of a sandy beach&#10;&#10;Description automatically generated">
            <a:extLst>
              <a:ext uri="{FF2B5EF4-FFF2-40B4-BE49-F238E27FC236}">
                <a16:creationId xmlns:a16="http://schemas.microsoft.com/office/drawing/2014/main" id="{84430BA5-E05F-4D5B-9982-8AFF60790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2859" y="1690688"/>
            <a:ext cx="6786282" cy="4552464"/>
          </a:xfrm>
          <a:prstGeom prst="rect">
            <a:avLst/>
          </a:prstGeom>
        </p:spPr>
      </p:pic>
    </p:spTree>
    <p:extLst>
      <p:ext uri="{BB962C8B-B14F-4D97-AF65-F5344CB8AC3E}">
        <p14:creationId xmlns:p14="http://schemas.microsoft.com/office/powerpoint/2010/main" val="30824627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Bakery, Bread, Baker, Apron, Baking, Chef, Cook, Dough">
            <a:extLst>
              <a:ext uri="{FF2B5EF4-FFF2-40B4-BE49-F238E27FC236}">
                <a16:creationId xmlns:a16="http://schemas.microsoft.com/office/drawing/2014/main" id="{63461D41-7A51-4BE9-9B02-D9E8FB10D1D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3249" b="12164"/>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F7AC41-3AE5-4951-AD8E-7B2DA9607B2B}"/>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7400" dirty="0">
                <a:solidFill>
                  <a:srgbClr val="FFFFFF"/>
                </a:solidFill>
              </a:rPr>
              <a:t>Baker </a:t>
            </a:r>
            <a:br>
              <a:rPr lang="en-US" sz="7400" dirty="0">
                <a:solidFill>
                  <a:srgbClr val="FFFFFF"/>
                </a:solidFill>
              </a:rPr>
            </a:br>
            <a:r>
              <a:rPr lang="en-US" sz="7400" dirty="0">
                <a:solidFill>
                  <a:srgbClr val="FFFFFF"/>
                </a:solidFill>
              </a:rPr>
              <a:t>vs </a:t>
            </a:r>
            <a:br>
              <a:rPr lang="en-US" sz="7400" dirty="0">
                <a:solidFill>
                  <a:srgbClr val="FFFFFF"/>
                </a:solidFill>
              </a:rPr>
            </a:br>
            <a:r>
              <a:rPr lang="en-US" sz="7400" dirty="0">
                <a:solidFill>
                  <a:srgbClr val="FFFFFF"/>
                </a:solidFill>
              </a:rPr>
              <a:t>Starting a Bakery</a:t>
            </a:r>
          </a:p>
        </p:txBody>
      </p:sp>
    </p:spTree>
    <p:extLst>
      <p:ext uri="{BB962C8B-B14F-4D97-AF65-F5344CB8AC3E}">
        <p14:creationId xmlns:p14="http://schemas.microsoft.com/office/powerpoint/2010/main" val="15210359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Integrate our model into ASP.NET Core</a:t>
            </a:r>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026" name="Picture 2" descr="Technology, Hands, Agreement, Ok, Screen, Computer">
            <a:extLst>
              <a:ext uri="{FF2B5EF4-FFF2-40B4-BE49-F238E27FC236}">
                <a16:creationId xmlns:a16="http://schemas.microsoft.com/office/drawing/2014/main" id="{57793151-8312-4ED7-9173-19D7DBC76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912" y="1314224"/>
            <a:ext cx="7648175" cy="509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3230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91;p45">
            <a:extLst>
              <a:ext uri="{FF2B5EF4-FFF2-40B4-BE49-F238E27FC236}">
                <a16:creationId xmlns:a16="http://schemas.microsoft.com/office/drawing/2014/main" id="{B218C44F-B276-4F39-B24B-99481A1D162D}"/>
              </a:ext>
            </a:extLst>
          </p:cNvPr>
          <p:cNvSpPr txBox="1">
            <a:spLocks noGrp="1"/>
          </p:cNvSpPr>
          <p:nvPr>
            <p:ph type="title"/>
          </p:nvPr>
        </p:nvSpPr>
        <p:spPr>
          <a:xfrm>
            <a:off x="315310" y="398543"/>
            <a:ext cx="11650717" cy="1560716"/>
          </a:xfrm>
          <a:prstGeom prst="rect">
            <a:avLst/>
          </a:prstGeom>
          <a:noFill/>
          <a:ln>
            <a:noFill/>
          </a:ln>
        </p:spPr>
        <p:txBody>
          <a:bodyPr spcFirstLastPara="1" wrap="square" lIns="91425" tIns="45700" rIns="91425" bIns="45700" anchor="t" anchorCtr="0">
            <a:noAutofit/>
          </a:bodyPr>
          <a:lstStyle/>
          <a:p>
            <a:pPr marL="0" marR="0" lvl="0" indent="0" algn="ctr" rtl="0">
              <a:lnSpc>
                <a:spcPct val="99000"/>
              </a:lnSpc>
              <a:spcBef>
                <a:spcPts val="0"/>
              </a:spcBef>
              <a:spcAft>
                <a:spcPts val="0"/>
              </a:spcAft>
              <a:buClr>
                <a:srgbClr val="464B56"/>
              </a:buClr>
              <a:buSzPts val="4400"/>
              <a:buFont typeface="Century Schoolbook"/>
              <a:buNone/>
            </a:pPr>
            <a:r>
              <a:rPr lang="en-US" sz="4000" b="0">
                <a:solidFill>
                  <a:srgbClr val="464B56"/>
                </a:solidFill>
                <a:ea typeface="Century Schoolbook"/>
                <a:cs typeface="Century Schoolbook"/>
                <a:sym typeface="Century Schoolbook"/>
              </a:rPr>
              <a:t>Ron Dagdag</a:t>
            </a:r>
            <a:endParaRPr sz="4000" b="0" i="0" u="none" strike="noStrike" cap="none">
              <a:solidFill>
                <a:srgbClr val="464B56"/>
              </a:solidFill>
              <a:ea typeface="Century Schoolbook"/>
              <a:cs typeface="Century Schoolbook"/>
              <a:sym typeface="Century Schoolbook"/>
            </a:endParaRPr>
          </a:p>
        </p:txBody>
      </p:sp>
      <p:pic>
        <p:nvPicPr>
          <p:cNvPr id="4" name="Google Shape;525;p70">
            <a:extLst>
              <a:ext uri="{FF2B5EF4-FFF2-40B4-BE49-F238E27FC236}">
                <a16:creationId xmlns:a16="http://schemas.microsoft.com/office/drawing/2014/main" id="{EB7DF717-F105-4257-9E9F-0D0D722AB35C}"/>
              </a:ext>
            </a:extLst>
          </p:cNvPr>
          <p:cNvPicPr preferRelativeResize="0"/>
          <p:nvPr/>
        </p:nvPicPr>
        <p:blipFill>
          <a:blip r:embed="rId4">
            <a:alphaModFix/>
          </a:blip>
          <a:stretch>
            <a:fillRect/>
          </a:stretch>
        </p:blipFill>
        <p:spPr>
          <a:xfrm>
            <a:off x="428501" y="1376876"/>
            <a:ext cx="3082125" cy="5264900"/>
          </a:xfrm>
          <a:prstGeom prst="rect">
            <a:avLst/>
          </a:prstGeom>
          <a:noFill/>
          <a:ln>
            <a:noFill/>
          </a:ln>
        </p:spPr>
      </p:pic>
      <p:sp>
        <p:nvSpPr>
          <p:cNvPr id="5" name="Google Shape;284;p44">
            <a:extLst>
              <a:ext uri="{FF2B5EF4-FFF2-40B4-BE49-F238E27FC236}">
                <a16:creationId xmlns:a16="http://schemas.microsoft.com/office/drawing/2014/main" id="{CA736196-A339-4669-B587-5C9635659EB0}"/>
              </a:ext>
            </a:extLst>
          </p:cNvPr>
          <p:cNvSpPr txBox="1">
            <a:spLocks/>
          </p:cNvSpPr>
          <p:nvPr/>
        </p:nvSpPr>
        <p:spPr>
          <a:xfrm>
            <a:off x="3921780" y="887709"/>
            <a:ext cx="7841719" cy="5082581"/>
          </a:xfrm>
          <a:prstGeom prst="rect">
            <a:avLst/>
          </a:prstGeom>
          <a:noFill/>
          <a:ln>
            <a:noFill/>
          </a:ln>
        </p:spPr>
        <p:txBody>
          <a:bodyPr spcFirstLastPara="1" wrap="square" lIns="91425" tIns="45700" rIns="91425" bIns="45700" anchor="t" anchorCtr="0">
            <a:noAutofit/>
          </a:bodyPr>
          <a:lst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1000"/>
              </a:lnSpc>
              <a:spcBef>
                <a:spcPts val="0"/>
              </a:spcBef>
              <a:buClr>
                <a:srgbClr val="464B56"/>
              </a:buClr>
              <a:buSzPts val="2400"/>
            </a:pPr>
            <a:endParaRPr lang="en-US" sz="2400">
              <a:solidFill>
                <a:srgbClr val="464B56"/>
              </a:solidFill>
              <a:ea typeface="Calibri"/>
              <a:cs typeface="Calibri"/>
              <a:sym typeface="Calibri"/>
            </a:endParaRPr>
          </a:p>
          <a:p>
            <a:pPr marL="320040" indent="-320040">
              <a:lnSpc>
                <a:spcPct val="111000"/>
              </a:lnSpc>
              <a:spcBef>
                <a:spcPts val="0"/>
              </a:spcBef>
              <a:buClr>
                <a:srgbClr val="464B56"/>
              </a:buClr>
              <a:buSzPts val="2400"/>
              <a:buFont typeface="Corbel"/>
              <a:buChar char="–"/>
            </a:pPr>
            <a:r>
              <a:rPr lang="en-US" sz="2400">
                <a:solidFill>
                  <a:srgbClr val="464B56"/>
                </a:solidFill>
                <a:ea typeface="Calibri"/>
                <a:cs typeface="Calibri"/>
                <a:sym typeface="Calibri"/>
              </a:rPr>
              <a:t>Sr. Software Engineer/Voice AI Assistant Specialist at Crestron Electronics</a:t>
            </a:r>
            <a:endParaRPr lang="en-US"/>
          </a:p>
          <a:p>
            <a:pPr marL="320040" indent="-320040">
              <a:lnSpc>
                <a:spcPct val="111000"/>
              </a:lnSpc>
              <a:spcBef>
                <a:spcPts val="0"/>
              </a:spcBef>
              <a:buClr>
                <a:srgbClr val="464B56"/>
              </a:buClr>
              <a:buSzPts val="2400"/>
              <a:buFont typeface="Corbel"/>
              <a:buChar char="–"/>
            </a:pPr>
            <a:r>
              <a:rPr lang="en-US" sz="2400">
                <a:solidFill>
                  <a:srgbClr val="464B56"/>
                </a:solidFill>
                <a:ea typeface="Calibri"/>
                <a:cs typeface="Calibri"/>
                <a:sym typeface="Calibri"/>
              </a:rPr>
              <a:t>Microsoft MVP award</a:t>
            </a:r>
            <a:endParaRPr lang="en-US"/>
          </a:p>
          <a:p>
            <a:pPr marL="320040" indent="-320040">
              <a:lnSpc>
                <a:spcPct val="111000"/>
              </a:lnSpc>
              <a:spcBef>
                <a:spcPts val="930"/>
              </a:spcBef>
              <a:buClr>
                <a:srgbClr val="464B56"/>
              </a:buClr>
              <a:buSzPts val="2400"/>
              <a:buFont typeface="Corbel"/>
              <a:buChar char="–"/>
            </a:pPr>
            <a:r>
              <a:rPr lang="en-US" sz="2400" err="1">
                <a:solidFill>
                  <a:srgbClr val="464B56"/>
                </a:solidFill>
                <a:ea typeface="Calibri"/>
                <a:cs typeface="Calibri"/>
                <a:sym typeface="Calibri"/>
              </a:rPr>
              <a:t>Hackster</a:t>
            </a:r>
            <a:r>
              <a:rPr lang="en-US" sz="2400">
                <a:solidFill>
                  <a:srgbClr val="464B56"/>
                </a:solidFill>
                <a:ea typeface="Calibri"/>
                <a:cs typeface="Calibri"/>
                <a:sym typeface="Calibri"/>
              </a:rPr>
              <a:t> DFW Ambassador </a:t>
            </a:r>
            <a:r>
              <a:rPr lang="en-US" sz="2400" u="sng">
                <a:solidFill>
                  <a:schemeClr val="hlink"/>
                </a:solidFill>
                <a:ea typeface="Calibri"/>
                <a:cs typeface="Calibri"/>
                <a:sym typeface="Calibri"/>
                <a:hlinkClick r:id="rId5"/>
              </a:rPr>
              <a:t>meetup.com/</a:t>
            </a:r>
            <a:r>
              <a:rPr lang="en-US" sz="2400" u="sng" err="1">
                <a:solidFill>
                  <a:schemeClr val="hlink"/>
                </a:solidFill>
                <a:ea typeface="Calibri"/>
                <a:cs typeface="Calibri"/>
                <a:sym typeface="Calibri"/>
                <a:hlinkClick r:id="rId5"/>
              </a:rPr>
              <a:t>Hackster</a:t>
            </a:r>
            <a:r>
              <a:rPr lang="en-US" sz="2400" u="sng">
                <a:solidFill>
                  <a:schemeClr val="hlink"/>
                </a:solidFill>
                <a:ea typeface="Calibri"/>
                <a:cs typeface="Calibri"/>
                <a:sym typeface="Calibri"/>
                <a:hlinkClick r:id="rId5"/>
              </a:rPr>
              <a:t>-DFW</a:t>
            </a:r>
            <a:endParaRPr lang="en-US" sz="2400">
              <a:solidFill>
                <a:srgbClr val="464B56"/>
              </a:solidFill>
              <a:ea typeface="Calibri"/>
              <a:cs typeface="Calibri"/>
              <a:sym typeface="Calibri"/>
            </a:endParaRPr>
          </a:p>
          <a:p>
            <a:pPr marL="320040" indent="-320040">
              <a:lnSpc>
                <a:spcPct val="111000"/>
              </a:lnSpc>
              <a:spcBef>
                <a:spcPts val="930"/>
              </a:spcBef>
              <a:buClr>
                <a:srgbClr val="464B56"/>
              </a:buClr>
              <a:buSzPts val="2400"/>
              <a:buFont typeface="Corbel"/>
              <a:buChar char="–"/>
            </a:pPr>
            <a:r>
              <a:rPr lang="en-US" sz="2400">
                <a:solidFill>
                  <a:srgbClr val="464B56"/>
                </a:solidFill>
                <a:ea typeface="Calibri"/>
                <a:cs typeface="Calibri"/>
                <a:sym typeface="Calibri"/>
              </a:rPr>
              <a:t>Dallas </a:t>
            </a:r>
            <a:r>
              <a:rPr lang="en-US" sz="2400" err="1">
                <a:solidFill>
                  <a:srgbClr val="464B56"/>
                </a:solidFill>
                <a:ea typeface="Calibri"/>
                <a:cs typeface="Calibri"/>
                <a:sym typeface="Calibri"/>
              </a:rPr>
              <a:t>Littlebits</a:t>
            </a:r>
            <a:r>
              <a:rPr lang="en-US" sz="2400">
                <a:solidFill>
                  <a:srgbClr val="464B56"/>
                </a:solidFill>
                <a:ea typeface="Calibri"/>
                <a:cs typeface="Calibri"/>
                <a:sym typeface="Calibri"/>
              </a:rPr>
              <a:t> Chapter Leader </a:t>
            </a:r>
            <a:r>
              <a:rPr lang="en-US" sz="2400" u="sng">
                <a:solidFill>
                  <a:schemeClr val="hlink"/>
                </a:solidFill>
                <a:ea typeface="Calibri"/>
                <a:cs typeface="Calibri"/>
                <a:sym typeface="Calibri"/>
                <a:hlinkClick r:id="rId6"/>
              </a:rPr>
              <a:t>meetup.com/</a:t>
            </a:r>
            <a:r>
              <a:rPr lang="en-US" sz="2400" u="sng" err="1">
                <a:solidFill>
                  <a:schemeClr val="hlink"/>
                </a:solidFill>
                <a:ea typeface="Calibri"/>
                <a:cs typeface="Calibri"/>
                <a:sym typeface="Calibri"/>
                <a:hlinkClick r:id="rId6"/>
              </a:rPr>
              <a:t>amRobotics</a:t>
            </a:r>
            <a:endParaRPr lang="en-US" sz="2400">
              <a:solidFill>
                <a:srgbClr val="464B56"/>
              </a:solidFill>
              <a:ea typeface="Calibri"/>
              <a:cs typeface="Calibri"/>
              <a:sym typeface="Calibri"/>
            </a:endParaRPr>
          </a:p>
          <a:p>
            <a:pPr marL="320040" indent="-320040">
              <a:lnSpc>
                <a:spcPct val="111000"/>
              </a:lnSpc>
              <a:spcBef>
                <a:spcPts val="930"/>
              </a:spcBef>
              <a:buClr>
                <a:srgbClr val="464B56"/>
              </a:buClr>
              <a:buSzPts val="2400"/>
              <a:buFont typeface="Corbel"/>
              <a:buChar char="–"/>
            </a:pPr>
            <a:r>
              <a:rPr lang="en-US" sz="2400">
                <a:solidFill>
                  <a:srgbClr val="464B56"/>
                </a:solidFill>
                <a:ea typeface="Calibri"/>
                <a:cs typeface="Calibri"/>
                <a:sym typeface="Calibri"/>
              </a:rPr>
              <a:t>Dallas AR/VR Development meetup </a:t>
            </a:r>
            <a:r>
              <a:rPr lang="en-US" sz="2400" u="sng">
                <a:solidFill>
                  <a:schemeClr val="hlink"/>
                </a:solidFill>
                <a:ea typeface="Calibri"/>
                <a:cs typeface="Calibri"/>
                <a:sym typeface="Calibri"/>
                <a:hlinkClick r:id="rId7"/>
              </a:rPr>
              <a:t>meetup.com/Dallas-Virtual-Reality</a:t>
            </a:r>
            <a:endParaRPr lang="en-US" sz="2400">
              <a:solidFill>
                <a:srgbClr val="464B56"/>
              </a:solidFill>
              <a:ea typeface="Calibri"/>
              <a:cs typeface="Calibri"/>
              <a:sym typeface="Calibri"/>
            </a:endParaRPr>
          </a:p>
          <a:p>
            <a:pPr marL="320040" indent="-320040">
              <a:lnSpc>
                <a:spcPct val="111000"/>
              </a:lnSpc>
              <a:spcBef>
                <a:spcPts val="930"/>
              </a:spcBef>
              <a:buClr>
                <a:srgbClr val="464B56"/>
              </a:buClr>
              <a:buSzPts val="2400"/>
              <a:buFont typeface="Corbel"/>
              <a:buChar char="–"/>
            </a:pPr>
            <a:r>
              <a:rPr lang="en-US" i="1"/>
              <a:t>"Opinions expressed are solely my own and do not express the views or opinions of my employer."</a:t>
            </a:r>
            <a:r>
              <a:rPr lang="en-US" sz="2400"/>
              <a:t>  </a:t>
            </a:r>
            <a:endParaRPr lang="en-US" sz="2400">
              <a:solidFill>
                <a:srgbClr val="464B56"/>
              </a:solidFill>
              <a:ea typeface="Calibri"/>
              <a:cs typeface="Calibri"/>
              <a:sym typeface="Calibri"/>
            </a:endParaRPr>
          </a:p>
        </p:txBody>
      </p:sp>
    </p:spTree>
    <p:custDataLst>
      <p:tags r:id="rId1"/>
    </p:custDataLst>
    <p:extLst>
      <p:ext uri="{BB962C8B-B14F-4D97-AF65-F5344CB8AC3E}">
        <p14:creationId xmlns:p14="http://schemas.microsoft.com/office/powerpoint/2010/main" val="36186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9FF73C-21C4-49A4-875E-E8BF79461DFE}"/>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3898581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E69B9F-EA11-410B-A122-116C5A03767E}"/>
              </a:ext>
            </a:extLst>
          </p:cNvPr>
          <p:cNvSpPr>
            <a:spLocks noGrp="1"/>
          </p:cNvSpPr>
          <p:nvPr>
            <p:ph type="title"/>
          </p:nvPr>
        </p:nvSpPr>
        <p:spPr/>
        <p:txBody>
          <a:bodyPr/>
          <a:lstStyle/>
          <a:p>
            <a:r>
              <a:rPr lang="en-US" dirty="0"/>
              <a:t>Precision and Recall in 100 Seconds</a:t>
            </a:r>
            <a:br>
              <a:rPr lang="en-US" dirty="0"/>
            </a:br>
            <a:endParaRPr lang="en-US" dirty="0"/>
          </a:p>
        </p:txBody>
      </p:sp>
      <p:pic>
        <p:nvPicPr>
          <p:cNvPr id="4" name="Online Media 3" title="Precision and Recall in 100 Seconds">
            <a:hlinkClick r:id="" action="ppaction://media"/>
            <a:extLst>
              <a:ext uri="{FF2B5EF4-FFF2-40B4-BE49-F238E27FC236}">
                <a16:creationId xmlns:a16="http://schemas.microsoft.com/office/drawing/2014/main" id="{B4F4432C-5C42-4877-9D83-B6A234628800}"/>
              </a:ext>
            </a:extLst>
          </p:cNvPr>
          <p:cNvPicPr>
            <a:picLocks noRot="1" noChangeAspect="1"/>
          </p:cNvPicPr>
          <p:nvPr>
            <a:videoFile r:link="rId1"/>
          </p:nvPr>
        </p:nvPicPr>
        <p:blipFill>
          <a:blip r:embed="rId3"/>
          <a:stretch>
            <a:fillRect/>
          </a:stretch>
        </p:blipFill>
        <p:spPr>
          <a:xfrm>
            <a:off x="1433483" y="1189176"/>
            <a:ext cx="9325033" cy="5245331"/>
          </a:xfrm>
          <a:prstGeom prst="rect">
            <a:avLst/>
          </a:prstGeom>
        </p:spPr>
      </p:pic>
    </p:spTree>
    <p:extLst>
      <p:ext uri="{BB962C8B-B14F-4D97-AF65-F5344CB8AC3E}">
        <p14:creationId xmlns:p14="http://schemas.microsoft.com/office/powerpoint/2010/main" val="1856441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45A547-E97B-4BA0-8A03-C474E5450368}"/>
              </a:ext>
            </a:extLst>
          </p:cNvPr>
          <p:cNvSpPr>
            <a:spLocks noGrp="1"/>
          </p:cNvSpPr>
          <p:nvPr>
            <p:ph type="ctrTitle"/>
          </p:nvPr>
        </p:nvSpPr>
        <p:spPr>
          <a:xfrm>
            <a:off x="526073" y="4756638"/>
            <a:ext cx="11139854" cy="930447"/>
          </a:xfrm>
        </p:spPr>
        <p:txBody>
          <a:bodyPr>
            <a:normAutofit/>
          </a:bodyPr>
          <a:lstStyle/>
          <a:p>
            <a:r>
              <a:rPr lang="en-US" sz="5400">
                <a:solidFill>
                  <a:schemeClr val="bg1"/>
                </a:solidFill>
              </a:rPr>
              <a:t>Let’s ask the audience</a:t>
            </a:r>
          </a:p>
        </p:txBody>
      </p:sp>
      <p:pic>
        <p:nvPicPr>
          <p:cNvPr id="8" name="Picture 7" descr="A close up of a sign&#10;&#10;Description automatically generated">
            <a:extLst>
              <a:ext uri="{FF2B5EF4-FFF2-40B4-BE49-F238E27FC236}">
                <a16:creationId xmlns:a16="http://schemas.microsoft.com/office/drawing/2014/main" id="{FB8156E4-C5D0-40A2-808A-2EB512863BB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66935" y="307731"/>
            <a:ext cx="7403031" cy="3997637"/>
          </a:xfrm>
          <a:prstGeom prst="rect">
            <a:avLst/>
          </a:prstGeom>
        </p:spPr>
      </p:pic>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366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213117-7523-4E23-B773-D05DC196AEFF}"/>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3317773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45347-3FEA-42DB-9FCE-A80E67E2B59C}"/>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2730786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19128-D710-4014-B774-4AD3BD905D18}"/>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305739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dirty="0"/>
              <a:t>What are we trying to solve here?</a:t>
            </a:r>
            <a:endParaRPr lang="en-US" noProof="0" dirty="0"/>
          </a:p>
        </p:txBody>
      </p:sp>
    </p:spTree>
    <p:extLst>
      <p:ext uri="{BB962C8B-B14F-4D97-AF65-F5344CB8AC3E}">
        <p14:creationId xmlns:p14="http://schemas.microsoft.com/office/powerpoint/2010/main" val="4855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2220679" y="2788230"/>
            <a:ext cx="1418978"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97760"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endParaRPr lang="en-US">
              <a:latin typeface="Segoe UI Light" panose="020B0502040204020203" pitchFamily="34" charset="0"/>
              <a:cs typeface="Segoe UI Light" panose="020B0502040204020203" pitchFamily="34" charset="0"/>
            </a:endParaRPr>
          </a:p>
        </p:txBody>
      </p:sp>
      <p:sp>
        <p:nvSpPr>
          <p:cNvPr id="47" name="TextBox 46">
            <a:extLst>
              <a:ext uri="{FF2B5EF4-FFF2-40B4-BE49-F238E27FC236}">
                <a16:creationId xmlns:a16="http://schemas.microsoft.com/office/drawing/2014/main" id="{BE01CC1D-46F0-416A-8C03-2C6C98365440}"/>
              </a:ext>
            </a:extLst>
          </p:cNvPr>
          <p:cNvSpPr txBox="1"/>
          <p:nvPr/>
        </p:nvSpPr>
        <p:spPr>
          <a:xfrm>
            <a:off x="8604761" y="3046175"/>
            <a:ext cx="1210396"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70" name="Title 69">
            <a:extLst>
              <a:ext uri="{FF2B5EF4-FFF2-40B4-BE49-F238E27FC236}">
                <a16:creationId xmlns:a16="http://schemas.microsoft.com/office/drawing/2014/main" id="{1376B8E5-2AC6-4B4B-9AE4-5EF4429A4854}"/>
              </a:ext>
            </a:extLst>
          </p:cNvPr>
          <p:cNvSpPr>
            <a:spLocks noGrp="1"/>
          </p:cNvSpPr>
          <p:nvPr>
            <p:ph type="title"/>
          </p:nvPr>
        </p:nvSpPr>
        <p:spPr/>
        <p:txBody>
          <a:bodyPr/>
          <a:lstStyle/>
          <a:p>
            <a:r>
              <a:rPr lang="en-US"/>
              <a:t>programming</a:t>
            </a:r>
          </a:p>
        </p:txBody>
      </p:sp>
    </p:spTree>
    <p:extLst>
      <p:ext uri="{BB962C8B-B14F-4D97-AF65-F5344CB8AC3E}">
        <p14:creationId xmlns:p14="http://schemas.microsoft.com/office/powerpoint/2010/main" val="3770210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0e491970-5d3e-4947-a423-988826515b30&quot;,&quot;TimeStamp&quot;:&quot;2018-10-03T19:33:10.2942699-05:00&quot;}"/>
</p:tagLst>
</file>

<file path=ppt/tags/tag2.xml><?xml version="1.0" encoding="utf-8"?>
<p:tagLst xmlns:a="http://schemas.openxmlformats.org/drawingml/2006/main" xmlns:r="http://schemas.openxmlformats.org/officeDocument/2006/relationships" xmlns:p="http://schemas.openxmlformats.org/presentationml/2006/main">
  <p:tag name="__PE_POLL_EMBED_ID" val="311d915e-b26a-4899-97fb-e3e9fe7641ef"/>
</p:tagLst>
</file>

<file path=ppt/tags/tag3.xml><?xml version="1.0" encoding="utf-8"?>
<p:tagLst xmlns:a="http://schemas.openxmlformats.org/drawingml/2006/main" xmlns:r="http://schemas.openxmlformats.org/officeDocument/2006/relationships" xmlns:p="http://schemas.openxmlformats.org/presentationml/2006/main">
  <p:tag name="__PE_POLL_EMBED_ID" val="3060bbdf-f8cb-4275-bc01-fbdb600fbef1"/>
</p:tagLst>
</file>

<file path=ppt/tags/tag4.xml><?xml version="1.0" encoding="utf-8"?>
<p:tagLst xmlns:a="http://schemas.openxmlformats.org/drawingml/2006/main" xmlns:r="http://schemas.openxmlformats.org/officeDocument/2006/relationships" xmlns:p="http://schemas.openxmlformats.org/presentationml/2006/main">
  <p:tag name="__PE_POLL_EMBED_ID" val="3b9f1deb-5266-497a-99d6-3a87f4c71a41"/>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2ff3c3a5-3282-4898-8661-ad482083099d&quot;,&quot;TimeStamp&quot;:&quot;2018-10-03T19:33:10.2942699-05:00&quot;}"/>
</p:tagLst>
</file>

<file path=ppt/tags/tag6.xml><?xml version="1.0" encoding="utf-8"?>
<p:tagLst xmlns:a="http://schemas.openxmlformats.org/drawingml/2006/main" xmlns:r="http://schemas.openxmlformats.org/officeDocument/2006/relationships" xmlns:p="http://schemas.openxmlformats.org/presentationml/2006/main">
  <p:tag name="__PE_POLL_EMBED_ID" val="1f213a97-b38d-4a87-8405-01e3fa5f6677"/>
</p:tagLst>
</file>

<file path=ppt/theme/theme1.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2853</TotalTime>
  <Words>1396</Words>
  <Application>Microsoft Office PowerPoint</Application>
  <PresentationFormat>Widescreen</PresentationFormat>
  <Paragraphs>322</Paragraphs>
  <Slides>35</Slides>
  <Notes>21</Notes>
  <HiddenSlides>1</HiddenSlides>
  <MMClips>1</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35</vt:i4>
      </vt:variant>
    </vt:vector>
  </HeadingPairs>
  <TitlesOfParts>
    <vt:vector size="53" baseType="lpstr">
      <vt:lpstr>Arial</vt:lpstr>
      <vt:lpstr>Calibri</vt:lpstr>
      <vt:lpstr>Calibri Light</vt:lpstr>
      <vt:lpstr>Century Schoolbook</vt:lpstr>
      <vt:lpstr>Consolas</vt:lpstr>
      <vt:lpstr>Corbel</vt:lpstr>
      <vt:lpstr>Graphik Light</vt:lpstr>
      <vt:lpstr>Graphik Semibold</vt:lpstr>
      <vt:lpstr>Ink Free</vt:lpstr>
      <vt:lpstr>Segoe UI</vt:lpstr>
      <vt:lpstr>Segoe UI Light</vt:lpstr>
      <vt:lpstr>Segoe UI Semibold</vt:lpstr>
      <vt:lpstr>Segoe UI Semilight</vt:lpstr>
      <vt:lpstr>Wingdings</vt:lpstr>
      <vt:lpstr>1_Dotnet_Template</vt:lpstr>
      <vt:lpstr>9-51056_Build 2019 Breakout_White Template</vt:lpstr>
      <vt:lpstr>1_9-51056_Build 2019 Breakout_White Template</vt:lpstr>
      <vt:lpstr>Office Theme</vt:lpstr>
      <vt:lpstr>Learn how to build  Machine Learning Models in C#  using ML.NET</vt:lpstr>
      <vt:lpstr>Ron Dagdag</vt:lpstr>
      <vt:lpstr>Hackster Portfolio www.dagdag.net @rondagdag</vt:lpstr>
      <vt:lpstr>Let’s ask the audience</vt:lpstr>
      <vt:lpstr>PowerPoint Presentation</vt:lpstr>
      <vt:lpstr>PowerPoint Presentation</vt:lpstr>
      <vt:lpstr>PowerPoint Presentation</vt:lpstr>
      <vt:lpstr>What are we trying to solve here?</vt:lpstr>
      <vt:lpstr>programming</vt:lpstr>
      <vt:lpstr>machine learning</vt:lpstr>
      <vt:lpstr>ML Primer</vt:lpstr>
      <vt:lpstr>PowerPoint Presentation</vt:lpstr>
      <vt:lpstr>PowerPoint Presentation</vt:lpstr>
      <vt:lpstr>Agenda</vt:lpstr>
      <vt:lpstr>Secret Recipe</vt:lpstr>
      <vt:lpstr>PowerPoint Presentation</vt:lpstr>
      <vt:lpstr>PowerPoint Presentation</vt:lpstr>
      <vt:lpstr>PowerPoint Presentation</vt:lpstr>
      <vt:lpstr>Machine Learning Problem Example </vt:lpstr>
      <vt:lpstr>Model Creation Is Typically Time-Consuming</vt:lpstr>
      <vt:lpstr>Model Creation Is Typically Time-Consuming</vt:lpstr>
      <vt:lpstr>Model Creation Is Typically Time-Consuming</vt:lpstr>
      <vt:lpstr>Automated ML Accelerates Model Development </vt:lpstr>
      <vt:lpstr>Time to give AutoML a spin!</vt:lpstr>
      <vt:lpstr>Three key concepts</vt:lpstr>
      <vt:lpstr>PowerPoint Presentation</vt:lpstr>
      <vt:lpstr>PowerPoint Presentation</vt:lpstr>
      <vt:lpstr>PowerPoint Presentation</vt:lpstr>
      <vt:lpstr>IDataView</vt:lpstr>
      <vt:lpstr>Let’s look deeper at ML.NET</vt:lpstr>
      <vt:lpstr>Baker  vs  Starting a Bakery</vt:lpstr>
      <vt:lpstr>Integrate our model into ASP.NET Core</vt:lpstr>
      <vt:lpstr>Ron Dagdag</vt:lpstr>
      <vt:lpstr>PowerPoint Presentation</vt:lpstr>
      <vt:lpstr>Precision and Recall in 100 Seconds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how to build  Machine Learning Models in C#  using ML.NET</dc:title>
  <dc:creator>Ron Dagdag</dc:creator>
  <cp:lastModifiedBy>Ron Dagdag</cp:lastModifiedBy>
  <cp:revision>1</cp:revision>
  <dcterms:created xsi:type="dcterms:W3CDTF">2020-01-20T12:30:39Z</dcterms:created>
  <dcterms:modified xsi:type="dcterms:W3CDTF">2020-01-22T12:03:51Z</dcterms:modified>
</cp:coreProperties>
</file>